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5"/>
  </p:notesMasterIdLst>
  <p:sldIdLst>
    <p:sldId id="257" r:id="rId4"/>
    <p:sldId id="258" r:id="rId6"/>
    <p:sldId id="259" r:id="rId7"/>
    <p:sldId id="260" r:id="rId8"/>
    <p:sldId id="261" r:id="rId9"/>
  </p:sldIdLst>
  <p:sldSz cx="12192000" cy="6858000"/>
  <p:notesSz cx="6858000" cy="9144000"/>
  <p:custDataLst>
    <p:tags r:id="rId1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5"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showGuides="1">
      <p:cViewPr varScale="1">
        <p:scale>
          <a:sx n="99" d="100"/>
          <a:sy n="99" d="100"/>
        </p:scale>
        <p:origin x="84" y="582"/>
      </p:cViewPr>
      <p:guideLst>
        <p:guide orient="horz" pos="2165"/>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 Type="http://schemas.openxmlformats.org/officeDocument/2006/relationships/slide" Target="slides/slide1.xml"/><Relationship Id="rId3" Type="http://schemas.openxmlformats.org/officeDocument/2006/relationships/slideMaster" Target="slideMasters/slideMaster2.xml"/><Relationship Id="rId2" Type="http://schemas.openxmlformats.org/officeDocument/2006/relationships/theme" Target="theme/theme1.xml"/><Relationship Id="rId14" Type="http://schemas.openxmlformats.org/officeDocument/2006/relationships/tags" Target="tags/tag291.xml"/><Relationship Id="rId13" Type="http://schemas.openxmlformats.org/officeDocument/2006/relationships/commentAuthors" Target="commentAuthors.xml"/><Relationship Id="rId12" Type="http://schemas.openxmlformats.org/officeDocument/2006/relationships/tableStyles" Target="tableStyles.xml"/><Relationship Id="rId11" Type="http://schemas.openxmlformats.org/officeDocument/2006/relationships/viewProps" Target="viewProps.xml"/><Relationship Id="rId10" Type="http://schemas.openxmlformats.org/officeDocument/2006/relationships/presProps" Target="presProps.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301AAE-4BA0-476A-B623-FE1E7D1D0A17}"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BC0EA20-1D53-4372-A2ED-90BACE7512DD}"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BC0EA20-1D53-4372-A2ED-90BACE7512DD}"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BC0EA20-1D53-4372-A2ED-90BACE7512DD}"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BC0EA20-1D53-4372-A2ED-90BACE7512DD}"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9" Type="http://schemas.openxmlformats.org/officeDocument/2006/relationships/tags" Target="../tags/tag7.xml"/><Relationship Id="rId8" Type="http://schemas.openxmlformats.org/officeDocument/2006/relationships/tags" Target="../tags/tag6.xml"/><Relationship Id="rId7" Type="http://schemas.openxmlformats.org/officeDocument/2006/relationships/tags" Target="../tags/tag5.xml"/><Relationship Id="rId6" Type="http://schemas.openxmlformats.org/officeDocument/2006/relationships/tags" Target="../tags/tag4.xml"/><Relationship Id="rId5" Type="http://schemas.openxmlformats.org/officeDocument/2006/relationships/tags" Target="../tags/tag3.xml"/><Relationship Id="rId4" Type="http://schemas.openxmlformats.org/officeDocument/2006/relationships/tags" Target="../tags/tag2.xml"/><Relationship Id="rId3" Type="http://schemas.openxmlformats.org/officeDocument/2006/relationships/image" Target="../media/image1.jpeg"/><Relationship Id="rId26" Type="http://schemas.openxmlformats.org/officeDocument/2006/relationships/tags" Target="../tags/tag21.xml"/><Relationship Id="rId25" Type="http://schemas.openxmlformats.org/officeDocument/2006/relationships/tags" Target="../tags/tag20.xml"/><Relationship Id="rId24" Type="http://schemas.openxmlformats.org/officeDocument/2006/relationships/tags" Target="../tags/tag19.xml"/><Relationship Id="rId23" Type="http://schemas.openxmlformats.org/officeDocument/2006/relationships/tags" Target="../tags/tag18.xml"/><Relationship Id="rId22" Type="http://schemas.openxmlformats.org/officeDocument/2006/relationships/tags" Target="../tags/tag17.xml"/><Relationship Id="rId21" Type="http://schemas.openxmlformats.org/officeDocument/2006/relationships/image" Target="../media/image4.png"/><Relationship Id="rId20" Type="http://schemas.openxmlformats.org/officeDocument/2006/relationships/tags" Target="../tags/tag16.xml"/><Relationship Id="rId2" Type="http://schemas.openxmlformats.org/officeDocument/2006/relationships/tags" Target="../tags/tag1.xml"/><Relationship Id="rId19" Type="http://schemas.openxmlformats.org/officeDocument/2006/relationships/tags" Target="../tags/tag15.xml"/><Relationship Id="rId18" Type="http://schemas.openxmlformats.org/officeDocument/2006/relationships/tags" Target="../tags/tag14.xml"/><Relationship Id="rId17" Type="http://schemas.openxmlformats.org/officeDocument/2006/relationships/tags" Target="../tags/tag13.xml"/><Relationship Id="rId16" Type="http://schemas.openxmlformats.org/officeDocument/2006/relationships/tags" Target="../tags/tag12.xml"/><Relationship Id="rId15" Type="http://schemas.openxmlformats.org/officeDocument/2006/relationships/tags" Target="../tags/tag11.xml"/><Relationship Id="rId14" Type="http://schemas.openxmlformats.org/officeDocument/2006/relationships/tags" Target="../tags/tag10.xml"/><Relationship Id="rId13" Type="http://schemas.openxmlformats.org/officeDocument/2006/relationships/image" Target="../media/image3.png"/><Relationship Id="rId12" Type="http://schemas.openxmlformats.org/officeDocument/2006/relationships/tags" Target="../tags/tag9.xml"/><Relationship Id="rId11" Type="http://schemas.openxmlformats.org/officeDocument/2006/relationships/image" Target="../media/image2.png"/><Relationship Id="rId10" Type="http://schemas.openxmlformats.org/officeDocument/2006/relationships/tags" Target="../tags/tag8.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9" Type="http://schemas.openxmlformats.org/officeDocument/2006/relationships/tags" Target="../tags/tag32.xml"/><Relationship Id="rId8" Type="http://schemas.openxmlformats.org/officeDocument/2006/relationships/tags" Target="../tags/tag31.xml"/><Relationship Id="rId7" Type="http://schemas.openxmlformats.org/officeDocument/2006/relationships/tags" Target="../tags/tag30.xml"/><Relationship Id="rId6" Type="http://schemas.openxmlformats.org/officeDocument/2006/relationships/tags" Target="../tags/tag29.xml"/><Relationship Id="rId5" Type="http://schemas.openxmlformats.org/officeDocument/2006/relationships/image" Target="../media/image6.png"/><Relationship Id="rId4" Type="http://schemas.openxmlformats.org/officeDocument/2006/relationships/tags" Target="../tags/tag28.xml"/><Relationship Id="rId3" Type="http://schemas.openxmlformats.org/officeDocument/2006/relationships/image" Target="../media/image5.png"/><Relationship Id="rId2" Type="http://schemas.openxmlformats.org/officeDocument/2006/relationships/tags" Target="../tags/tag27.xml"/><Relationship Id="rId11" Type="http://schemas.openxmlformats.org/officeDocument/2006/relationships/tags" Target="../tags/tag34.xml"/><Relationship Id="rId10" Type="http://schemas.openxmlformats.org/officeDocument/2006/relationships/tags" Target="../tags/tag33.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40.xml"/><Relationship Id="rId6" Type="http://schemas.openxmlformats.org/officeDocument/2006/relationships/tags" Target="../tags/tag39.xml"/><Relationship Id="rId5" Type="http://schemas.openxmlformats.org/officeDocument/2006/relationships/tags" Target="../tags/tag38.xml"/><Relationship Id="rId4" Type="http://schemas.openxmlformats.org/officeDocument/2006/relationships/tags" Target="../tags/tag37.xml"/><Relationship Id="rId3" Type="http://schemas.openxmlformats.org/officeDocument/2006/relationships/tags" Target="../tags/tag36.xml"/><Relationship Id="rId2" Type="http://schemas.openxmlformats.org/officeDocument/2006/relationships/tags" Target="../tags/tag35.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48.xml"/><Relationship Id="rId8" Type="http://schemas.openxmlformats.org/officeDocument/2006/relationships/tags" Target="../tags/tag47.xml"/><Relationship Id="rId7" Type="http://schemas.openxmlformats.org/officeDocument/2006/relationships/tags" Target="../tags/tag46.xml"/><Relationship Id="rId6" Type="http://schemas.openxmlformats.org/officeDocument/2006/relationships/tags" Target="../tags/tag45.xml"/><Relationship Id="rId5" Type="http://schemas.openxmlformats.org/officeDocument/2006/relationships/tags" Target="../tags/tag44.xml"/><Relationship Id="rId4" Type="http://schemas.openxmlformats.org/officeDocument/2006/relationships/tags" Target="../tags/tag43.xml"/><Relationship Id="rId3" Type="http://schemas.openxmlformats.org/officeDocument/2006/relationships/tags" Target="../tags/tag42.xml"/><Relationship Id="rId2" Type="http://schemas.openxmlformats.org/officeDocument/2006/relationships/tags" Target="../tags/tag41.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52.xml"/><Relationship Id="rId4" Type="http://schemas.openxmlformats.org/officeDocument/2006/relationships/tags" Target="../tags/tag51.xml"/><Relationship Id="rId3" Type="http://schemas.openxmlformats.org/officeDocument/2006/relationships/tags" Target="../tags/tag50.xml"/><Relationship Id="rId2" Type="http://schemas.openxmlformats.org/officeDocument/2006/relationships/tags" Target="../tags/tag49.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55.xml"/><Relationship Id="rId3" Type="http://schemas.openxmlformats.org/officeDocument/2006/relationships/tags" Target="../tags/tag54.xml"/><Relationship Id="rId2" Type="http://schemas.openxmlformats.org/officeDocument/2006/relationships/tags" Target="../tags/tag53.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61.xml"/><Relationship Id="rId6" Type="http://schemas.openxmlformats.org/officeDocument/2006/relationships/tags" Target="../tags/tag60.xml"/><Relationship Id="rId5" Type="http://schemas.openxmlformats.org/officeDocument/2006/relationships/tags" Target="../tags/tag59.xml"/><Relationship Id="rId4" Type="http://schemas.openxmlformats.org/officeDocument/2006/relationships/tags" Target="../tags/tag58.xml"/><Relationship Id="rId3" Type="http://schemas.openxmlformats.org/officeDocument/2006/relationships/tags" Target="../tags/tag57.xml"/><Relationship Id="rId2" Type="http://schemas.openxmlformats.org/officeDocument/2006/relationships/tags" Target="../tags/tag56.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66.xml"/><Relationship Id="rId5" Type="http://schemas.openxmlformats.org/officeDocument/2006/relationships/tags" Target="../tags/tag65.xml"/><Relationship Id="rId4" Type="http://schemas.openxmlformats.org/officeDocument/2006/relationships/tags" Target="../tags/tag64.xml"/><Relationship Id="rId3" Type="http://schemas.openxmlformats.org/officeDocument/2006/relationships/tags" Target="../tags/tag63.xml"/><Relationship Id="rId2" Type="http://schemas.openxmlformats.org/officeDocument/2006/relationships/tags" Target="../tags/tag62.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70.xml"/><Relationship Id="rId4" Type="http://schemas.openxmlformats.org/officeDocument/2006/relationships/tags" Target="../tags/tag69.xml"/><Relationship Id="rId3" Type="http://schemas.openxmlformats.org/officeDocument/2006/relationships/tags" Target="../tags/tag68.xml"/><Relationship Id="rId2" Type="http://schemas.openxmlformats.org/officeDocument/2006/relationships/tags" Target="../tags/tag67.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9" Type="http://schemas.openxmlformats.org/officeDocument/2006/relationships/tags" Target="../tags/tag77.xml"/><Relationship Id="rId8" Type="http://schemas.openxmlformats.org/officeDocument/2006/relationships/tags" Target="../tags/tag76.xml"/><Relationship Id="rId7" Type="http://schemas.openxmlformats.org/officeDocument/2006/relationships/tags" Target="../tags/tag75.xml"/><Relationship Id="rId6" Type="http://schemas.openxmlformats.org/officeDocument/2006/relationships/tags" Target="../tags/tag74.xml"/><Relationship Id="rId5" Type="http://schemas.openxmlformats.org/officeDocument/2006/relationships/tags" Target="../tags/tag73.xml"/><Relationship Id="rId4" Type="http://schemas.openxmlformats.org/officeDocument/2006/relationships/tags" Target="../tags/tag72.xml"/><Relationship Id="rId3" Type="http://schemas.openxmlformats.org/officeDocument/2006/relationships/image" Target="../media/image4.png"/><Relationship Id="rId26" Type="http://schemas.openxmlformats.org/officeDocument/2006/relationships/tags" Target="../tags/tag91.xml"/><Relationship Id="rId25" Type="http://schemas.openxmlformats.org/officeDocument/2006/relationships/tags" Target="../tags/tag90.xml"/><Relationship Id="rId24" Type="http://schemas.openxmlformats.org/officeDocument/2006/relationships/tags" Target="../tags/tag89.xml"/><Relationship Id="rId23" Type="http://schemas.openxmlformats.org/officeDocument/2006/relationships/tags" Target="../tags/tag88.xml"/><Relationship Id="rId22" Type="http://schemas.openxmlformats.org/officeDocument/2006/relationships/tags" Target="../tags/tag87.xml"/><Relationship Id="rId21" Type="http://schemas.openxmlformats.org/officeDocument/2006/relationships/tags" Target="../tags/tag86.xml"/><Relationship Id="rId20" Type="http://schemas.openxmlformats.org/officeDocument/2006/relationships/tags" Target="../tags/tag85.xml"/><Relationship Id="rId2" Type="http://schemas.openxmlformats.org/officeDocument/2006/relationships/tags" Target="../tags/tag71.xml"/><Relationship Id="rId19" Type="http://schemas.openxmlformats.org/officeDocument/2006/relationships/tags" Target="../tags/tag84.xml"/><Relationship Id="rId18" Type="http://schemas.openxmlformats.org/officeDocument/2006/relationships/tags" Target="../tags/tag83.xml"/><Relationship Id="rId17" Type="http://schemas.openxmlformats.org/officeDocument/2006/relationships/tags" Target="../tags/tag82.xml"/><Relationship Id="rId16" Type="http://schemas.openxmlformats.org/officeDocument/2006/relationships/tags" Target="../tags/tag81.xml"/><Relationship Id="rId15" Type="http://schemas.openxmlformats.org/officeDocument/2006/relationships/image" Target="../media/image3.png"/><Relationship Id="rId14" Type="http://schemas.openxmlformats.org/officeDocument/2006/relationships/tags" Target="../tags/tag80.xml"/><Relationship Id="rId13" Type="http://schemas.openxmlformats.org/officeDocument/2006/relationships/image" Target="../media/image2.png"/><Relationship Id="rId12" Type="http://schemas.openxmlformats.org/officeDocument/2006/relationships/tags" Target="../tags/tag79.xml"/><Relationship Id="rId11" Type="http://schemas.openxmlformats.org/officeDocument/2006/relationships/image" Target="../media/image1.jpeg"/><Relationship Id="rId10" Type="http://schemas.openxmlformats.org/officeDocument/2006/relationships/tags" Target="../tags/tag78.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9" Type="http://schemas.openxmlformats.org/officeDocument/2006/relationships/tags" Target="../tags/tag104.xml"/><Relationship Id="rId8" Type="http://schemas.openxmlformats.org/officeDocument/2006/relationships/tags" Target="../tags/tag103.xml"/><Relationship Id="rId7" Type="http://schemas.openxmlformats.org/officeDocument/2006/relationships/image" Target="../media/image8.jpeg"/><Relationship Id="rId6" Type="http://schemas.openxmlformats.org/officeDocument/2006/relationships/tags" Target="../tags/tag102.xml"/><Relationship Id="rId5" Type="http://schemas.openxmlformats.org/officeDocument/2006/relationships/tags" Target="../tags/tag101.xml"/><Relationship Id="rId4" Type="http://schemas.openxmlformats.org/officeDocument/2006/relationships/tags" Target="../tags/tag100.xml"/><Relationship Id="rId3" Type="http://schemas.openxmlformats.org/officeDocument/2006/relationships/tags" Target="../tags/tag99.xml"/><Relationship Id="rId2" Type="http://schemas.openxmlformats.org/officeDocument/2006/relationships/tags" Target="../tags/tag98.xml"/><Relationship Id="rId16" Type="http://schemas.openxmlformats.org/officeDocument/2006/relationships/tags" Target="../tags/tag111.xml"/><Relationship Id="rId15" Type="http://schemas.openxmlformats.org/officeDocument/2006/relationships/tags" Target="../tags/tag110.xml"/><Relationship Id="rId14" Type="http://schemas.openxmlformats.org/officeDocument/2006/relationships/tags" Target="../tags/tag109.xml"/><Relationship Id="rId13" Type="http://schemas.openxmlformats.org/officeDocument/2006/relationships/tags" Target="../tags/tag108.xml"/><Relationship Id="rId12" Type="http://schemas.openxmlformats.org/officeDocument/2006/relationships/tags" Target="../tags/tag107.xml"/><Relationship Id="rId11" Type="http://schemas.openxmlformats.org/officeDocument/2006/relationships/tags" Target="../tags/tag106.xml"/><Relationship Id="rId10" Type="http://schemas.openxmlformats.org/officeDocument/2006/relationships/tags" Target="../tags/tag105.xm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9" Type="http://schemas.openxmlformats.org/officeDocument/2006/relationships/tags" Target="../tags/tag119.xml"/><Relationship Id="rId8" Type="http://schemas.openxmlformats.org/officeDocument/2006/relationships/tags" Target="../tags/tag118.xml"/><Relationship Id="rId7" Type="http://schemas.openxmlformats.org/officeDocument/2006/relationships/tags" Target="../tags/tag117.xml"/><Relationship Id="rId6" Type="http://schemas.openxmlformats.org/officeDocument/2006/relationships/tags" Target="../tags/tag116.xml"/><Relationship Id="rId5" Type="http://schemas.openxmlformats.org/officeDocument/2006/relationships/tags" Target="../tags/tag115.xml"/><Relationship Id="rId4" Type="http://schemas.openxmlformats.org/officeDocument/2006/relationships/tags" Target="../tags/tag114.xml"/><Relationship Id="rId3" Type="http://schemas.openxmlformats.org/officeDocument/2006/relationships/tags" Target="../tags/tag113.xml"/><Relationship Id="rId2" Type="http://schemas.openxmlformats.org/officeDocument/2006/relationships/tags" Target="../tags/tag112.xml"/><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9" Type="http://schemas.openxmlformats.org/officeDocument/2006/relationships/tags" Target="../tags/tag127.xml"/><Relationship Id="rId8" Type="http://schemas.openxmlformats.org/officeDocument/2006/relationships/tags" Target="../tags/tag126.xml"/><Relationship Id="rId7" Type="http://schemas.openxmlformats.org/officeDocument/2006/relationships/tags" Target="../tags/tag125.xml"/><Relationship Id="rId6" Type="http://schemas.openxmlformats.org/officeDocument/2006/relationships/tags" Target="../tags/tag124.xml"/><Relationship Id="rId5" Type="http://schemas.openxmlformats.org/officeDocument/2006/relationships/tags" Target="../tags/tag123.xml"/><Relationship Id="rId4" Type="http://schemas.openxmlformats.org/officeDocument/2006/relationships/tags" Target="../tags/tag122.xml"/><Relationship Id="rId3" Type="http://schemas.openxmlformats.org/officeDocument/2006/relationships/tags" Target="../tags/tag121.xml"/><Relationship Id="rId2" Type="http://schemas.openxmlformats.org/officeDocument/2006/relationships/tags" Target="../tags/tag120.xml"/><Relationship Id="rId11" Type="http://schemas.openxmlformats.org/officeDocument/2006/relationships/tags" Target="../tags/tag129.xml"/><Relationship Id="rId10" Type="http://schemas.openxmlformats.org/officeDocument/2006/relationships/tags" Target="../tags/tag128.xml"/><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9" Type="http://schemas.openxmlformats.org/officeDocument/2006/relationships/tags" Target="../tags/tag137.xml"/><Relationship Id="rId8" Type="http://schemas.openxmlformats.org/officeDocument/2006/relationships/tags" Target="../tags/tag136.xml"/><Relationship Id="rId7" Type="http://schemas.openxmlformats.org/officeDocument/2006/relationships/tags" Target="../tags/tag135.xml"/><Relationship Id="rId6" Type="http://schemas.openxmlformats.org/officeDocument/2006/relationships/tags" Target="../tags/tag134.xml"/><Relationship Id="rId5" Type="http://schemas.openxmlformats.org/officeDocument/2006/relationships/tags" Target="../tags/tag133.xml"/><Relationship Id="rId4" Type="http://schemas.openxmlformats.org/officeDocument/2006/relationships/tags" Target="../tags/tag132.xml"/><Relationship Id="rId3" Type="http://schemas.openxmlformats.org/officeDocument/2006/relationships/tags" Target="../tags/tag131.xml"/><Relationship Id="rId2" Type="http://schemas.openxmlformats.org/officeDocument/2006/relationships/tags" Target="../tags/tag130.xml"/><Relationship Id="rId10" Type="http://schemas.openxmlformats.org/officeDocument/2006/relationships/tags" Target="../tags/tag138.xml"/><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9" Type="http://schemas.openxmlformats.org/officeDocument/2006/relationships/tags" Target="../tags/tag146.xml"/><Relationship Id="rId8" Type="http://schemas.openxmlformats.org/officeDocument/2006/relationships/tags" Target="../tags/tag145.xml"/><Relationship Id="rId7" Type="http://schemas.openxmlformats.org/officeDocument/2006/relationships/tags" Target="../tags/tag144.xml"/><Relationship Id="rId6" Type="http://schemas.openxmlformats.org/officeDocument/2006/relationships/tags" Target="../tags/tag143.xml"/><Relationship Id="rId5" Type="http://schemas.openxmlformats.org/officeDocument/2006/relationships/tags" Target="../tags/tag142.xml"/><Relationship Id="rId4" Type="http://schemas.openxmlformats.org/officeDocument/2006/relationships/tags" Target="../tags/tag141.xml"/><Relationship Id="rId3" Type="http://schemas.openxmlformats.org/officeDocument/2006/relationships/tags" Target="../tags/tag140.xml"/><Relationship Id="rId2" Type="http://schemas.openxmlformats.org/officeDocument/2006/relationships/tags" Target="../tags/tag139.xml"/><Relationship Id="rId12" Type="http://schemas.openxmlformats.org/officeDocument/2006/relationships/tags" Target="../tags/tag149.xml"/><Relationship Id="rId11" Type="http://schemas.openxmlformats.org/officeDocument/2006/relationships/tags" Target="../tags/tag148.xml"/><Relationship Id="rId10" Type="http://schemas.openxmlformats.org/officeDocument/2006/relationships/tags" Target="../tags/tag147.xml"/><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9" Type="http://schemas.openxmlformats.org/officeDocument/2006/relationships/tags" Target="../tags/tag157.xml"/><Relationship Id="rId8" Type="http://schemas.openxmlformats.org/officeDocument/2006/relationships/tags" Target="../tags/tag156.xml"/><Relationship Id="rId7" Type="http://schemas.openxmlformats.org/officeDocument/2006/relationships/tags" Target="../tags/tag155.xml"/><Relationship Id="rId6" Type="http://schemas.openxmlformats.org/officeDocument/2006/relationships/tags" Target="../tags/tag154.xml"/><Relationship Id="rId5" Type="http://schemas.openxmlformats.org/officeDocument/2006/relationships/tags" Target="../tags/tag153.xml"/><Relationship Id="rId4" Type="http://schemas.openxmlformats.org/officeDocument/2006/relationships/tags" Target="../tags/tag152.xml"/><Relationship Id="rId3" Type="http://schemas.openxmlformats.org/officeDocument/2006/relationships/tags" Target="../tags/tag151.xml"/><Relationship Id="rId2" Type="http://schemas.openxmlformats.org/officeDocument/2006/relationships/tags" Target="../tags/tag150.xml"/><Relationship Id="rId10" Type="http://schemas.openxmlformats.org/officeDocument/2006/relationships/tags" Target="../tags/tag158.xml"/><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4" Type="http://schemas.openxmlformats.org/officeDocument/2006/relationships/tags" Target="../tags/tag161.xml"/><Relationship Id="rId3" Type="http://schemas.openxmlformats.org/officeDocument/2006/relationships/tags" Target="../tags/tag160.xml"/><Relationship Id="rId2" Type="http://schemas.openxmlformats.org/officeDocument/2006/relationships/tags" Target="../tags/tag159.xml"/><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9" Type="http://schemas.openxmlformats.org/officeDocument/2006/relationships/tags" Target="../tags/tag169.xml"/><Relationship Id="rId8" Type="http://schemas.openxmlformats.org/officeDocument/2006/relationships/tags" Target="../tags/tag168.xml"/><Relationship Id="rId7" Type="http://schemas.openxmlformats.org/officeDocument/2006/relationships/tags" Target="../tags/tag167.xml"/><Relationship Id="rId6" Type="http://schemas.openxmlformats.org/officeDocument/2006/relationships/tags" Target="../tags/tag166.xml"/><Relationship Id="rId5" Type="http://schemas.openxmlformats.org/officeDocument/2006/relationships/tags" Target="../tags/tag165.xml"/><Relationship Id="rId4" Type="http://schemas.openxmlformats.org/officeDocument/2006/relationships/tags" Target="../tags/tag164.xml"/><Relationship Id="rId3" Type="http://schemas.openxmlformats.org/officeDocument/2006/relationships/tags" Target="../tags/tag163.xml"/><Relationship Id="rId2" Type="http://schemas.openxmlformats.org/officeDocument/2006/relationships/tags" Target="../tags/tag162.xml"/><Relationship Id="rId10" Type="http://schemas.openxmlformats.org/officeDocument/2006/relationships/tags" Target="../tags/tag170.xml"/><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9" Type="http://schemas.openxmlformats.org/officeDocument/2006/relationships/tags" Target="../tags/tag178.xml"/><Relationship Id="rId8" Type="http://schemas.openxmlformats.org/officeDocument/2006/relationships/tags" Target="../tags/tag177.xml"/><Relationship Id="rId7" Type="http://schemas.openxmlformats.org/officeDocument/2006/relationships/tags" Target="../tags/tag176.xml"/><Relationship Id="rId6" Type="http://schemas.openxmlformats.org/officeDocument/2006/relationships/tags" Target="../tags/tag175.xml"/><Relationship Id="rId5" Type="http://schemas.openxmlformats.org/officeDocument/2006/relationships/tags" Target="../tags/tag174.xml"/><Relationship Id="rId4" Type="http://schemas.openxmlformats.org/officeDocument/2006/relationships/tags" Target="../tags/tag173.xml"/><Relationship Id="rId3" Type="http://schemas.openxmlformats.org/officeDocument/2006/relationships/tags" Target="../tags/tag172.xml"/><Relationship Id="rId2" Type="http://schemas.openxmlformats.org/officeDocument/2006/relationships/tags" Target="../tags/tag171.xml"/><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8" Type="http://schemas.openxmlformats.org/officeDocument/2006/relationships/tags" Target="../tags/tag185.xml"/><Relationship Id="rId7" Type="http://schemas.openxmlformats.org/officeDocument/2006/relationships/tags" Target="../tags/tag184.xml"/><Relationship Id="rId6" Type="http://schemas.openxmlformats.org/officeDocument/2006/relationships/tags" Target="../tags/tag183.xml"/><Relationship Id="rId5" Type="http://schemas.openxmlformats.org/officeDocument/2006/relationships/tags" Target="../tags/tag182.xml"/><Relationship Id="rId4" Type="http://schemas.openxmlformats.org/officeDocument/2006/relationships/tags" Target="../tags/tag181.xml"/><Relationship Id="rId3" Type="http://schemas.openxmlformats.org/officeDocument/2006/relationships/tags" Target="../tags/tag180.xml"/><Relationship Id="rId2" Type="http://schemas.openxmlformats.org/officeDocument/2006/relationships/tags" Target="../tags/tag179.xml"/><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9" Type="http://schemas.openxmlformats.org/officeDocument/2006/relationships/tags" Target="../tags/tag192.xml"/><Relationship Id="rId8" Type="http://schemas.openxmlformats.org/officeDocument/2006/relationships/image" Target="../media/image8.jpeg"/><Relationship Id="rId7" Type="http://schemas.openxmlformats.org/officeDocument/2006/relationships/tags" Target="../tags/tag191.xml"/><Relationship Id="rId6" Type="http://schemas.openxmlformats.org/officeDocument/2006/relationships/tags" Target="../tags/tag190.xml"/><Relationship Id="rId5" Type="http://schemas.openxmlformats.org/officeDocument/2006/relationships/tags" Target="../tags/tag189.xml"/><Relationship Id="rId4" Type="http://schemas.openxmlformats.org/officeDocument/2006/relationships/tags" Target="../tags/tag188.xml"/><Relationship Id="rId3" Type="http://schemas.openxmlformats.org/officeDocument/2006/relationships/tags" Target="../tags/tag187.xml"/><Relationship Id="rId2" Type="http://schemas.openxmlformats.org/officeDocument/2006/relationships/tags" Target="../tags/tag186.xml"/><Relationship Id="rId16" Type="http://schemas.openxmlformats.org/officeDocument/2006/relationships/tags" Target="../tags/tag199.xml"/><Relationship Id="rId15" Type="http://schemas.openxmlformats.org/officeDocument/2006/relationships/tags" Target="../tags/tag198.xml"/><Relationship Id="rId14" Type="http://schemas.openxmlformats.org/officeDocument/2006/relationships/tags" Target="../tags/tag197.xml"/><Relationship Id="rId13" Type="http://schemas.openxmlformats.org/officeDocument/2006/relationships/tags" Target="../tags/tag196.xml"/><Relationship Id="rId12" Type="http://schemas.openxmlformats.org/officeDocument/2006/relationships/tags" Target="../tags/tag195.xml"/><Relationship Id="rId11" Type="http://schemas.openxmlformats.org/officeDocument/2006/relationships/tags" Target="../tags/tag194.xml"/><Relationship Id="rId10" Type="http://schemas.openxmlformats.org/officeDocument/2006/relationships/tags" Target="../tags/tag193.xml"/><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8" Type="http://schemas.openxmlformats.org/officeDocument/2006/relationships/tags" Target="../tags/tag206.xml"/><Relationship Id="rId7" Type="http://schemas.openxmlformats.org/officeDocument/2006/relationships/tags" Target="../tags/tag205.xml"/><Relationship Id="rId6" Type="http://schemas.openxmlformats.org/officeDocument/2006/relationships/tags" Target="../tags/tag204.xml"/><Relationship Id="rId5" Type="http://schemas.openxmlformats.org/officeDocument/2006/relationships/tags" Target="../tags/tag203.xml"/><Relationship Id="rId4" Type="http://schemas.openxmlformats.org/officeDocument/2006/relationships/tags" Target="../tags/tag202.xml"/><Relationship Id="rId3" Type="http://schemas.openxmlformats.org/officeDocument/2006/relationships/tags" Target="../tags/tag201.xml"/><Relationship Id="rId2" Type="http://schemas.openxmlformats.org/officeDocument/2006/relationships/tags" Target="../tags/tag200.xml"/><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9" Type="http://schemas.openxmlformats.org/officeDocument/2006/relationships/tags" Target="../tags/tag214.xml"/><Relationship Id="rId8" Type="http://schemas.openxmlformats.org/officeDocument/2006/relationships/tags" Target="../tags/tag213.xml"/><Relationship Id="rId7" Type="http://schemas.openxmlformats.org/officeDocument/2006/relationships/tags" Target="../tags/tag212.xml"/><Relationship Id="rId6" Type="http://schemas.openxmlformats.org/officeDocument/2006/relationships/tags" Target="../tags/tag211.xml"/><Relationship Id="rId5" Type="http://schemas.openxmlformats.org/officeDocument/2006/relationships/tags" Target="../tags/tag210.xml"/><Relationship Id="rId4" Type="http://schemas.openxmlformats.org/officeDocument/2006/relationships/tags" Target="../tags/tag209.xml"/><Relationship Id="rId3" Type="http://schemas.openxmlformats.org/officeDocument/2006/relationships/tags" Target="../tags/tag208.xml"/><Relationship Id="rId2" Type="http://schemas.openxmlformats.org/officeDocument/2006/relationships/tags" Target="../tags/tag207.xml"/><Relationship Id="rId11" Type="http://schemas.openxmlformats.org/officeDocument/2006/relationships/tags" Target="../tags/tag216.xml"/><Relationship Id="rId10" Type="http://schemas.openxmlformats.org/officeDocument/2006/relationships/tags" Target="../tags/tag215.xml"/><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9" Type="http://schemas.openxmlformats.org/officeDocument/2006/relationships/tags" Target="../tags/tag224.xml"/><Relationship Id="rId8" Type="http://schemas.openxmlformats.org/officeDocument/2006/relationships/tags" Target="../tags/tag223.xml"/><Relationship Id="rId7" Type="http://schemas.openxmlformats.org/officeDocument/2006/relationships/tags" Target="../tags/tag222.xml"/><Relationship Id="rId6" Type="http://schemas.openxmlformats.org/officeDocument/2006/relationships/tags" Target="../tags/tag221.xml"/><Relationship Id="rId5" Type="http://schemas.openxmlformats.org/officeDocument/2006/relationships/tags" Target="../tags/tag220.xml"/><Relationship Id="rId4" Type="http://schemas.openxmlformats.org/officeDocument/2006/relationships/tags" Target="../tags/tag219.xml"/><Relationship Id="rId3" Type="http://schemas.openxmlformats.org/officeDocument/2006/relationships/tags" Target="../tags/tag218.xml"/><Relationship Id="rId2" Type="http://schemas.openxmlformats.org/officeDocument/2006/relationships/tags" Target="../tags/tag217.xml"/><Relationship Id="rId11" Type="http://schemas.openxmlformats.org/officeDocument/2006/relationships/tags" Target="../tags/tag226.xml"/><Relationship Id="rId10" Type="http://schemas.openxmlformats.org/officeDocument/2006/relationships/tags" Target="../tags/tag225.xml"/><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9" Type="http://schemas.openxmlformats.org/officeDocument/2006/relationships/tags" Target="../tags/tag234.xml"/><Relationship Id="rId8" Type="http://schemas.openxmlformats.org/officeDocument/2006/relationships/tags" Target="../tags/tag233.xml"/><Relationship Id="rId7" Type="http://schemas.openxmlformats.org/officeDocument/2006/relationships/tags" Target="../tags/tag232.xml"/><Relationship Id="rId6" Type="http://schemas.openxmlformats.org/officeDocument/2006/relationships/tags" Target="../tags/tag231.xml"/><Relationship Id="rId5" Type="http://schemas.openxmlformats.org/officeDocument/2006/relationships/tags" Target="../tags/tag230.xml"/><Relationship Id="rId4" Type="http://schemas.openxmlformats.org/officeDocument/2006/relationships/tags" Target="../tags/tag229.xml"/><Relationship Id="rId3" Type="http://schemas.openxmlformats.org/officeDocument/2006/relationships/tags" Target="../tags/tag228.xml"/><Relationship Id="rId2" Type="http://schemas.openxmlformats.org/officeDocument/2006/relationships/tags" Target="../tags/tag227.xml"/><Relationship Id="rId14" Type="http://schemas.openxmlformats.org/officeDocument/2006/relationships/tags" Target="../tags/tag239.xml"/><Relationship Id="rId13" Type="http://schemas.openxmlformats.org/officeDocument/2006/relationships/tags" Target="../tags/tag238.xml"/><Relationship Id="rId12" Type="http://schemas.openxmlformats.org/officeDocument/2006/relationships/tags" Target="../tags/tag237.xml"/><Relationship Id="rId11" Type="http://schemas.openxmlformats.org/officeDocument/2006/relationships/tags" Target="../tags/tag236.xml"/><Relationship Id="rId10" Type="http://schemas.openxmlformats.org/officeDocument/2006/relationships/tags" Target="../tags/tag235.xml"/><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9" Type="http://schemas.openxmlformats.org/officeDocument/2006/relationships/tags" Target="../tags/tag247.xml"/><Relationship Id="rId8" Type="http://schemas.openxmlformats.org/officeDocument/2006/relationships/tags" Target="../tags/tag246.xml"/><Relationship Id="rId7" Type="http://schemas.openxmlformats.org/officeDocument/2006/relationships/tags" Target="../tags/tag245.xml"/><Relationship Id="rId6" Type="http://schemas.openxmlformats.org/officeDocument/2006/relationships/tags" Target="../tags/tag244.xml"/><Relationship Id="rId5" Type="http://schemas.openxmlformats.org/officeDocument/2006/relationships/tags" Target="../tags/tag243.xml"/><Relationship Id="rId4" Type="http://schemas.openxmlformats.org/officeDocument/2006/relationships/tags" Target="../tags/tag242.xml"/><Relationship Id="rId3" Type="http://schemas.openxmlformats.org/officeDocument/2006/relationships/tags" Target="../tags/tag241.xml"/><Relationship Id="rId2" Type="http://schemas.openxmlformats.org/officeDocument/2006/relationships/tags" Target="../tags/tag240.xml"/><Relationship Id="rId11" Type="http://schemas.openxmlformats.org/officeDocument/2006/relationships/tags" Target="../tags/tag249.xml"/><Relationship Id="rId10" Type="http://schemas.openxmlformats.org/officeDocument/2006/relationships/tags" Target="../tags/tag248.xml"/><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9" Type="http://schemas.openxmlformats.org/officeDocument/2006/relationships/tags" Target="../tags/tag257.xml"/><Relationship Id="rId8" Type="http://schemas.openxmlformats.org/officeDocument/2006/relationships/tags" Target="../tags/tag256.xml"/><Relationship Id="rId7" Type="http://schemas.openxmlformats.org/officeDocument/2006/relationships/tags" Target="../tags/tag255.xml"/><Relationship Id="rId6" Type="http://schemas.openxmlformats.org/officeDocument/2006/relationships/tags" Target="../tags/tag254.xml"/><Relationship Id="rId5" Type="http://schemas.openxmlformats.org/officeDocument/2006/relationships/tags" Target="../tags/tag253.xml"/><Relationship Id="rId4" Type="http://schemas.openxmlformats.org/officeDocument/2006/relationships/tags" Target="../tags/tag252.xml"/><Relationship Id="rId3" Type="http://schemas.openxmlformats.org/officeDocument/2006/relationships/tags" Target="../tags/tag251.xml"/><Relationship Id="rId2" Type="http://schemas.openxmlformats.org/officeDocument/2006/relationships/tags" Target="../tags/tag250.xml"/><Relationship Id="rId13" Type="http://schemas.openxmlformats.org/officeDocument/2006/relationships/tags" Target="../tags/tag261.xml"/><Relationship Id="rId12" Type="http://schemas.openxmlformats.org/officeDocument/2006/relationships/tags" Target="../tags/tag260.xml"/><Relationship Id="rId11" Type="http://schemas.openxmlformats.org/officeDocument/2006/relationships/tags" Target="../tags/tag259.xml"/><Relationship Id="rId10" Type="http://schemas.openxmlformats.org/officeDocument/2006/relationships/tags" Target="../tags/tag258.xml"/><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9" Type="http://schemas.openxmlformats.org/officeDocument/2006/relationships/tags" Target="../tags/tag269.xml"/><Relationship Id="rId8" Type="http://schemas.openxmlformats.org/officeDocument/2006/relationships/tags" Target="../tags/tag268.xml"/><Relationship Id="rId7" Type="http://schemas.openxmlformats.org/officeDocument/2006/relationships/tags" Target="../tags/tag267.xml"/><Relationship Id="rId6" Type="http://schemas.openxmlformats.org/officeDocument/2006/relationships/tags" Target="../tags/tag266.xml"/><Relationship Id="rId5" Type="http://schemas.openxmlformats.org/officeDocument/2006/relationships/tags" Target="../tags/tag265.xml"/><Relationship Id="rId4" Type="http://schemas.openxmlformats.org/officeDocument/2006/relationships/tags" Target="../tags/tag264.xml"/><Relationship Id="rId3" Type="http://schemas.openxmlformats.org/officeDocument/2006/relationships/tags" Target="../tags/tag263.xml"/><Relationship Id="rId2" Type="http://schemas.openxmlformats.org/officeDocument/2006/relationships/tags" Target="../tags/tag262.xml"/><Relationship Id="rId13" Type="http://schemas.openxmlformats.org/officeDocument/2006/relationships/tags" Target="../tags/tag273.xml"/><Relationship Id="rId12" Type="http://schemas.openxmlformats.org/officeDocument/2006/relationships/tags" Target="../tags/tag272.xml"/><Relationship Id="rId11" Type="http://schemas.openxmlformats.org/officeDocument/2006/relationships/tags" Target="../tags/tag271.xml"/><Relationship Id="rId10" Type="http://schemas.openxmlformats.org/officeDocument/2006/relationships/tags" Target="../tags/tag270.xm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22" name="矩形 21"/>
          <p:cNvSpPr/>
          <p:nvPr>
            <p:custDataLst>
              <p:tags r:id="rId2"/>
            </p:custDataLst>
          </p:nvPr>
        </p:nvSpPr>
        <p:spPr>
          <a:xfrm>
            <a:off x="3037148" y="3262442"/>
            <a:ext cx="5989256" cy="369332"/>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 name="组合 28"/>
          <p:cNvGrpSpPr/>
          <p:nvPr>
            <p:custDataLst>
              <p:tags r:id="rId4"/>
            </p:custDataLst>
          </p:nvPr>
        </p:nvGrpSpPr>
        <p:grpSpPr>
          <a:xfrm>
            <a:off x="9816269" y="138742"/>
            <a:ext cx="2432861" cy="1545784"/>
            <a:chOff x="9816269" y="138742"/>
            <a:chExt cx="2432861" cy="1545784"/>
          </a:xfrm>
        </p:grpSpPr>
        <p:sp>
          <p:nvSpPr>
            <p:cNvPr id="30" name="任意多边形 29"/>
            <p:cNvSpPr/>
            <p:nvPr>
              <p:custDataLst>
                <p:tags r:id="rId5"/>
              </p:custDataLst>
            </p:nvPr>
          </p:nvSpPr>
          <p:spPr>
            <a:xfrm rot="6965211">
              <a:off x="11815131" y="935851"/>
              <a:ext cx="485296" cy="382703"/>
            </a:xfrm>
            <a:custGeom>
              <a:avLst/>
              <a:gdLst>
                <a:gd name="connsiteX0" fmla="*/ 1567 w 485296"/>
                <a:gd name="connsiteY0" fmla="*/ 271087 h 382703"/>
                <a:gd name="connsiteX1" fmla="*/ 28389 w 485296"/>
                <a:gd name="connsiteY1" fmla="*/ 147231 h 382703"/>
                <a:gd name="connsiteX2" fmla="*/ 28693 w 485296"/>
                <a:gd name="connsiteY2" fmla="*/ 146661 h 382703"/>
                <a:gd name="connsiteX3" fmla="*/ 328239 w 485296"/>
                <a:gd name="connsiteY3" fmla="*/ 0 h 382703"/>
                <a:gd name="connsiteX4" fmla="*/ 485296 w 485296"/>
                <a:gd name="connsiteY4" fmla="*/ 332341 h 382703"/>
                <a:gd name="connsiteX5" fmla="*/ 219400 w 485296"/>
                <a:gd name="connsiteY5" fmla="*/ 381603 h 382703"/>
                <a:gd name="connsiteX6" fmla="*/ 1567 w 485296"/>
                <a:gd name="connsiteY6" fmla="*/ 271087 h 382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5296" h="382703">
                  <a:moveTo>
                    <a:pt x="1567" y="271087"/>
                  </a:moveTo>
                  <a:cubicBezTo>
                    <a:pt x="-3548" y="240110"/>
                    <a:pt x="3469" y="199843"/>
                    <a:pt x="28389" y="147231"/>
                  </a:cubicBezTo>
                  <a:lnTo>
                    <a:pt x="28693" y="146661"/>
                  </a:lnTo>
                  <a:lnTo>
                    <a:pt x="328239" y="0"/>
                  </a:lnTo>
                  <a:lnTo>
                    <a:pt x="485296" y="332341"/>
                  </a:lnTo>
                  <a:cubicBezTo>
                    <a:pt x="410323" y="345735"/>
                    <a:pt x="300858" y="390228"/>
                    <a:pt x="219400" y="381603"/>
                  </a:cubicBezTo>
                  <a:cubicBezTo>
                    <a:pt x="141455" y="373351"/>
                    <a:pt x="16914" y="364021"/>
                    <a:pt x="1567" y="271087"/>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31" name="任意多边形 30"/>
            <p:cNvSpPr/>
            <p:nvPr>
              <p:custDataLst>
                <p:tags r:id="rId6"/>
              </p:custDataLst>
            </p:nvPr>
          </p:nvSpPr>
          <p:spPr>
            <a:xfrm rot="6965211">
              <a:off x="11079978" y="122267"/>
              <a:ext cx="874795" cy="907746"/>
            </a:xfrm>
            <a:custGeom>
              <a:avLst/>
              <a:gdLst>
                <a:gd name="connsiteX0" fmla="*/ 28580 w 2500470"/>
                <a:gd name="connsiteY0" fmla="*/ 2487259 h 2594654"/>
                <a:gd name="connsiteX1" fmla="*/ 355545 w 2500470"/>
                <a:gd name="connsiteY1" fmla="*/ 1645002 h 2594654"/>
                <a:gd name="connsiteX2" fmla="*/ 1919866 w 2500470"/>
                <a:gd name="connsiteY2" fmla="*/ 0 h 2594654"/>
                <a:gd name="connsiteX3" fmla="*/ 2500470 w 2500470"/>
                <a:gd name="connsiteY3" fmla="*/ 1183921 h 2594654"/>
                <a:gd name="connsiteX4" fmla="*/ 2397389 w 2500470"/>
                <a:gd name="connsiteY4" fmla="*/ 1309248 h 2594654"/>
                <a:gd name="connsiteX5" fmla="*/ 2075151 w 2500470"/>
                <a:gd name="connsiteY5" fmla="*/ 1834351 h 2594654"/>
                <a:gd name="connsiteX6" fmla="*/ 1945894 w 2500470"/>
                <a:gd name="connsiteY6" fmla="*/ 2207563 h 2594654"/>
                <a:gd name="connsiteX7" fmla="*/ 1941435 w 2500470"/>
                <a:gd name="connsiteY7" fmla="*/ 2240950 h 2594654"/>
                <a:gd name="connsiteX8" fmla="*/ 1835071 w 2500470"/>
                <a:gd name="connsiteY8" fmla="*/ 2276247 h 2594654"/>
                <a:gd name="connsiteX9" fmla="*/ 1193539 w 2500470"/>
                <a:gd name="connsiteY9" fmla="*/ 2446889 h 2594654"/>
                <a:gd name="connsiteX10" fmla="*/ 28580 w 2500470"/>
                <a:gd name="connsiteY10" fmla="*/ 2487259 h 2594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00470" h="2594654">
                  <a:moveTo>
                    <a:pt x="28580" y="2487259"/>
                  </a:moveTo>
                  <a:cubicBezTo>
                    <a:pt x="-49579" y="2361557"/>
                    <a:pt x="24066" y="2108849"/>
                    <a:pt x="355545" y="1645002"/>
                  </a:cubicBezTo>
                  <a:cubicBezTo>
                    <a:pt x="1139734" y="724964"/>
                    <a:pt x="1199350" y="1007664"/>
                    <a:pt x="1919866" y="0"/>
                  </a:cubicBezTo>
                  <a:lnTo>
                    <a:pt x="2500470" y="1183921"/>
                  </a:lnTo>
                  <a:lnTo>
                    <a:pt x="2397389" y="1309248"/>
                  </a:lnTo>
                  <a:cubicBezTo>
                    <a:pt x="2279110" y="1461329"/>
                    <a:pt x="2165556" y="1635323"/>
                    <a:pt x="2075151" y="1834351"/>
                  </a:cubicBezTo>
                  <a:cubicBezTo>
                    <a:pt x="2006925" y="1974970"/>
                    <a:pt x="1965373" y="2098666"/>
                    <a:pt x="1945894" y="2207563"/>
                  </a:cubicBezTo>
                  <a:lnTo>
                    <a:pt x="1941435" y="2240950"/>
                  </a:lnTo>
                  <a:lnTo>
                    <a:pt x="1835071" y="2276247"/>
                  </a:lnTo>
                  <a:cubicBezTo>
                    <a:pt x="1670696" y="2329221"/>
                    <a:pt x="1485535" y="2382423"/>
                    <a:pt x="1193539" y="2446889"/>
                  </a:cubicBezTo>
                  <a:cubicBezTo>
                    <a:pt x="710791" y="2553470"/>
                    <a:pt x="158846" y="2696761"/>
                    <a:pt x="28580" y="2487259"/>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弦形 4"/>
            <p:cNvSpPr/>
            <p:nvPr>
              <p:custDataLst>
                <p:tags r:id="rId7"/>
              </p:custDataLst>
            </p:nvPr>
          </p:nvSpPr>
          <p:spPr>
            <a:xfrm rot="6965211">
              <a:off x="10668235" y="651797"/>
              <a:ext cx="944474" cy="1120984"/>
            </a:xfrm>
            <a:custGeom>
              <a:avLst/>
              <a:gdLst>
                <a:gd name="connsiteX0" fmla="*/ 2900262 w 4186990"/>
                <a:gd name="connsiteY0" fmla="*/ 1681061 h 1748589"/>
                <a:gd name="connsiteX1" fmla="*/ 1602783 w 4186990"/>
                <a:gd name="connsiteY1" fmla="*/ 1724232 h 1748589"/>
                <a:gd name="connsiteX2" fmla="*/ 331487 w 4186990"/>
                <a:gd name="connsiteY2" fmla="*/ 402166 h 1748589"/>
                <a:gd name="connsiteX3" fmla="*/ 2093494 w 4186990"/>
                <a:gd name="connsiteY3" fmla="*/ -1 h 1748589"/>
                <a:gd name="connsiteX4" fmla="*/ 2900262 w 4186990"/>
                <a:gd name="connsiteY4" fmla="*/ 1681061 h 1748589"/>
                <a:gd name="connsiteX0-1" fmla="*/ 2917440 w 2917440"/>
                <a:gd name="connsiteY0-2" fmla="*/ 1681062 h 1909286"/>
                <a:gd name="connsiteX1-3" fmla="*/ 1546723 w 2917440"/>
                <a:gd name="connsiteY1-4" fmla="*/ 1902984 h 1909286"/>
                <a:gd name="connsiteX2-5" fmla="*/ 348665 w 2917440"/>
                <a:gd name="connsiteY2-6" fmla="*/ 402167 h 1909286"/>
                <a:gd name="connsiteX3-7" fmla="*/ 2110672 w 2917440"/>
                <a:gd name="connsiteY3-8" fmla="*/ 0 h 1909286"/>
                <a:gd name="connsiteX4-9" fmla="*/ 2917440 w 2917440"/>
                <a:gd name="connsiteY4-10" fmla="*/ 1681062 h 1909286"/>
                <a:gd name="connsiteX0-11" fmla="*/ 2688210 w 2688210"/>
                <a:gd name="connsiteY0-12" fmla="*/ 1681062 h 1947908"/>
                <a:gd name="connsiteX1-13" fmla="*/ 1317493 w 2688210"/>
                <a:gd name="connsiteY1-14" fmla="*/ 1902984 h 1947908"/>
                <a:gd name="connsiteX2-15" fmla="*/ 224350 w 2688210"/>
                <a:gd name="connsiteY2-16" fmla="*/ 725895 h 1947908"/>
                <a:gd name="connsiteX3-17" fmla="*/ 1881442 w 2688210"/>
                <a:gd name="connsiteY3-18" fmla="*/ 0 h 1947908"/>
                <a:gd name="connsiteX4-19" fmla="*/ 2688210 w 2688210"/>
                <a:gd name="connsiteY4-20" fmla="*/ 1681062 h 1947908"/>
                <a:gd name="connsiteX0-21" fmla="*/ 2601313 w 2601313"/>
                <a:gd name="connsiteY0-22" fmla="*/ 1681062 h 1947908"/>
                <a:gd name="connsiteX1-23" fmla="*/ 1230596 w 2601313"/>
                <a:gd name="connsiteY1-24" fmla="*/ 1902984 h 1947908"/>
                <a:gd name="connsiteX2-25" fmla="*/ 137453 w 2601313"/>
                <a:gd name="connsiteY2-26" fmla="*/ 725895 h 1947908"/>
                <a:gd name="connsiteX3-27" fmla="*/ 1794545 w 2601313"/>
                <a:gd name="connsiteY3-28" fmla="*/ 0 h 1947908"/>
                <a:gd name="connsiteX4-29" fmla="*/ 2601313 w 2601313"/>
                <a:gd name="connsiteY4-30" fmla="*/ 1681062 h 1947908"/>
                <a:gd name="connsiteX0-31" fmla="*/ 2606235 w 2606235"/>
                <a:gd name="connsiteY0-32" fmla="*/ 1681062 h 1973367"/>
                <a:gd name="connsiteX1-33" fmla="*/ 1177887 w 2606235"/>
                <a:gd name="connsiteY1-34" fmla="*/ 1931201 h 1973367"/>
                <a:gd name="connsiteX2-35" fmla="*/ 142375 w 2606235"/>
                <a:gd name="connsiteY2-36" fmla="*/ 725895 h 1973367"/>
                <a:gd name="connsiteX3-37" fmla="*/ 1799467 w 2606235"/>
                <a:gd name="connsiteY3-38" fmla="*/ 0 h 1973367"/>
                <a:gd name="connsiteX4-39" fmla="*/ 2606235 w 2606235"/>
                <a:gd name="connsiteY4-40" fmla="*/ 1681062 h 1973367"/>
                <a:gd name="connsiteX0-41" fmla="*/ 2621805 w 2621805"/>
                <a:gd name="connsiteY0-42" fmla="*/ 1681062 h 1939707"/>
                <a:gd name="connsiteX1-43" fmla="*/ 1193457 w 2621805"/>
                <a:gd name="connsiteY1-44" fmla="*/ 1931201 h 1939707"/>
                <a:gd name="connsiteX2-45" fmla="*/ 157945 w 2621805"/>
                <a:gd name="connsiteY2-46" fmla="*/ 725895 h 1939707"/>
                <a:gd name="connsiteX3-47" fmla="*/ 1815037 w 2621805"/>
                <a:gd name="connsiteY3-48" fmla="*/ 0 h 1939707"/>
                <a:gd name="connsiteX4-49" fmla="*/ 2621805 w 2621805"/>
                <a:gd name="connsiteY4-50" fmla="*/ 1681062 h 1939707"/>
                <a:gd name="connsiteX0-51" fmla="*/ 2622069 w 2622069"/>
                <a:gd name="connsiteY0-52" fmla="*/ 1681062 h 1938274"/>
                <a:gd name="connsiteX1-53" fmla="*/ 1193721 w 2622069"/>
                <a:gd name="connsiteY1-54" fmla="*/ 1931201 h 1938274"/>
                <a:gd name="connsiteX2-55" fmla="*/ 158209 w 2622069"/>
                <a:gd name="connsiteY2-56" fmla="*/ 725895 h 1938274"/>
                <a:gd name="connsiteX3-57" fmla="*/ 1815301 w 2622069"/>
                <a:gd name="connsiteY3-58" fmla="*/ 0 h 1938274"/>
                <a:gd name="connsiteX4-59" fmla="*/ 2622069 w 2622069"/>
                <a:gd name="connsiteY4-60" fmla="*/ 1681062 h 1938274"/>
                <a:gd name="connsiteX0-61" fmla="*/ 2622069 w 2622069"/>
                <a:gd name="connsiteY0-62" fmla="*/ 2170930 h 2428142"/>
                <a:gd name="connsiteX1-63" fmla="*/ 1193721 w 2622069"/>
                <a:gd name="connsiteY1-64" fmla="*/ 2421069 h 2428142"/>
                <a:gd name="connsiteX2-65" fmla="*/ 158209 w 2622069"/>
                <a:gd name="connsiteY2-66" fmla="*/ 1215763 h 2428142"/>
                <a:gd name="connsiteX3-67" fmla="*/ 1575456 w 2622069"/>
                <a:gd name="connsiteY3-68" fmla="*/ 0 h 2428142"/>
                <a:gd name="connsiteX4-69" fmla="*/ 2622069 w 2622069"/>
                <a:gd name="connsiteY4-70" fmla="*/ 2170930 h 2428142"/>
                <a:gd name="connsiteX0-71" fmla="*/ 2612766 w 2612766"/>
                <a:gd name="connsiteY0-72" fmla="*/ 2170930 h 2464127"/>
                <a:gd name="connsiteX1-73" fmla="*/ 1184418 w 2612766"/>
                <a:gd name="connsiteY1-74" fmla="*/ 2421069 h 2464127"/>
                <a:gd name="connsiteX2-75" fmla="*/ 141852 w 2612766"/>
                <a:gd name="connsiteY2-76" fmla="*/ 1201355 h 2464127"/>
                <a:gd name="connsiteX3-77" fmla="*/ 1566153 w 2612766"/>
                <a:gd name="connsiteY3-78" fmla="*/ 0 h 2464127"/>
                <a:gd name="connsiteX4-79" fmla="*/ 2612766 w 2612766"/>
                <a:gd name="connsiteY4-80" fmla="*/ 2170930 h 2464127"/>
                <a:gd name="connsiteX0-81" fmla="*/ 2612766 w 2612766"/>
                <a:gd name="connsiteY0-82" fmla="*/ 2170930 h 2464127"/>
                <a:gd name="connsiteX1-83" fmla="*/ 1184418 w 2612766"/>
                <a:gd name="connsiteY1-84" fmla="*/ 2421069 h 2464127"/>
                <a:gd name="connsiteX2-85" fmla="*/ 141852 w 2612766"/>
                <a:gd name="connsiteY2-86" fmla="*/ 1201355 h 2464127"/>
                <a:gd name="connsiteX3-87" fmla="*/ 1566153 w 2612766"/>
                <a:gd name="connsiteY3-88" fmla="*/ 0 h 2464127"/>
                <a:gd name="connsiteX4-89" fmla="*/ 2612766 w 2612766"/>
                <a:gd name="connsiteY4-90" fmla="*/ 2170930 h 2464127"/>
                <a:gd name="connsiteX0-91" fmla="*/ 2612766 w 2612766"/>
                <a:gd name="connsiteY0-92" fmla="*/ 2228561 h 2521758"/>
                <a:gd name="connsiteX1-93" fmla="*/ 1184418 w 2612766"/>
                <a:gd name="connsiteY1-94" fmla="*/ 2478700 h 2521758"/>
                <a:gd name="connsiteX2-95" fmla="*/ 141852 w 2612766"/>
                <a:gd name="connsiteY2-96" fmla="*/ 1258986 h 2521758"/>
                <a:gd name="connsiteX3-97" fmla="*/ 1537937 w 2612766"/>
                <a:gd name="connsiteY3-98" fmla="*/ 0 h 2521758"/>
                <a:gd name="connsiteX4-99" fmla="*/ 2612766 w 2612766"/>
                <a:gd name="connsiteY4-100" fmla="*/ 2228561 h 2521758"/>
                <a:gd name="connsiteX0-101" fmla="*/ 2612766 w 2612766"/>
                <a:gd name="connsiteY0-102" fmla="*/ 2228561 h 2521758"/>
                <a:gd name="connsiteX1-103" fmla="*/ 1184418 w 2612766"/>
                <a:gd name="connsiteY1-104" fmla="*/ 2478700 h 2521758"/>
                <a:gd name="connsiteX2-105" fmla="*/ 141852 w 2612766"/>
                <a:gd name="connsiteY2-106" fmla="*/ 1258986 h 2521758"/>
                <a:gd name="connsiteX3-107" fmla="*/ 1537937 w 2612766"/>
                <a:gd name="connsiteY3-108" fmla="*/ 0 h 2521758"/>
                <a:gd name="connsiteX4-109" fmla="*/ 2612766 w 2612766"/>
                <a:gd name="connsiteY4-110" fmla="*/ 2228561 h 2521758"/>
                <a:gd name="connsiteX0-111" fmla="*/ 2615300 w 2615300"/>
                <a:gd name="connsiteY0-112" fmla="*/ 2228561 h 2478743"/>
                <a:gd name="connsiteX1-113" fmla="*/ 1186952 w 2615300"/>
                <a:gd name="connsiteY1-114" fmla="*/ 2478700 h 2478743"/>
                <a:gd name="connsiteX2-115" fmla="*/ 144386 w 2615300"/>
                <a:gd name="connsiteY2-116" fmla="*/ 1258986 h 2478743"/>
                <a:gd name="connsiteX3-117" fmla="*/ 1540471 w 2615300"/>
                <a:gd name="connsiteY3-118" fmla="*/ 0 h 2478743"/>
                <a:gd name="connsiteX4-119" fmla="*/ 2615300 w 2615300"/>
                <a:gd name="connsiteY4-120" fmla="*/ 2228561 h 2478743"/>
                <a:gd name="connsiteX0-121" fmla="*/ 2615300 w 2615300"/>
                <a:gd name="connsiteY0-122" fmla="*/ 2372638 h 2622820"/>
                <a:gd name="connsiteX1-123" fmla="*/ 1186952 w 2615300"/>
                <a:gd name="connsiteY1-124" fmla="*/ 2622777 h 2622820"/>
                <a:gd name="connsiteX2-125" fmla="*/ 144386 w 2615300"/>
                <a:gd name="connsiteY2-126" fmla="*/ 1403063 h 2622820"/>
                <a:gd name="connsiteX3-127" fmla="*/ 1469928 w 2615300"/>
                <a:gd name="connsiteY3-128" fmla="*/ 0 h 2622820"/>
                <a:gd name="connsiteX4-129" fmla="*/ 2615300 w 2615300"/>
                <a:gd name="connsiteY4-130" fmla="*/ 2372638 h 2622820"/>
                <a:gd name="connsiteX0-131" fmla="*/ 2615300 w 2615300"/>
                <a:gd name="connsiteY0-132" fmla="*/ 2500640 h 2750822"/>
                <a:gd name="connsiteX1-133" fmla="*/ 1186952 w 2615300"/>
                <a:gd name="connsiteY1-134" fmla="*/ 2750779 h 2750822"/>
                <a:gd name="connsiteX2-135" fmla="*/ 144386 w 2615300"/>
                <a:gd name="connsiteY2-136" fmla="*/ 1531065 h 2750822"/>
                <a:gd name="connsiteX3-137" fmla="*/ 990324 w 2615300"/>
                <a:gd name="connsiteY3-138" fmla="*/ 442268 h 2750822"/>
                <a:gd name="connsiteX4-139" fmla="*/ 1469928 w 2615300"/>
                <a:gd name="connsiteY4-140" fmla="*/ 128002 h 2750822"/>
                <a:gd name="connsiteX5" fmla="*/ 2615300 w 2615300"/>
                <a:gd name="connsiteY5" fmla="*/ 2500640 h 2750822"/>
                <a:gd name="connsiteX0-141" fmla="*/ 2615300 w 2615300"/>
                <a:gd name="connsiteY0-142" fmla="*/ 3019141 h 3269323"/>
                <a:gd name="connsiteX1-143" fmla="*/ 1186952 w 2615300"/>
                <a:gd name="connsiteY1-144" fmla="*/ 3269280 h 3269323"/>
                <a:gd name="connsiteX2-145" fmla="*/ 144386 w 2615300"/>
                <a:gd name="connsiteY2-146" fmla="*/ 2049566 h 3269323"/>
                <a:gd name="connsiteX3-147" fmla="*/ 990324 w 2615300"/>
                <a:gd name="connsiteY3-148" fmla="*/ 960769 h 3269323"/>
                <a:gd name="connsiteX4-149" fmla="*/ 1187758 w 2615300"/>
                <a:gd name="connsiteY4-150" fmla="*/ 70188 h 3269323"/>
                <a:gd name="connsiteX5-151" fmla="*/ 2615300 w 2615300"/>
                <a:gd name="connsiteY5-152" fmla="*/ 3019141 h 3269323"/>
                <a:gd name="connsiteX0-153" fmla="*/ 2615300 w 2615300"/>
                <a:gd name="connsiteY0-154" fmla="*/ 2948953 h 3199135"/>
                <a:gd name="connsiteX1-155" fmla="*/ 1186952 w 2615300"/>
                <a:gd name="connsiteY1-156" fmla="*/ 3199092 h 3199135"/>
                <a:gd name="connsiteX2-157" fmla="*/ 144386 w 2615300"/>
                <a:gd name="connsiteY2-158" fmla="*/ 1979378 h 3199135"/>
                <a:gd name="connsiteX3-159" fmla="*/ 990324 w 2615300"/>
                <a:gd name="connsiteY3-160" fmla="*/ 890581 h 3199135"/>
                <a:gd name="connsiteX4-161" fmla="*/ 1187758 w 2615300"/>
                <a:gd name="connsiteY4-162" fmla="*/ 0 h 3199135"/>
                <a:gd name="connsiteX5-163" fmla="*/ 2615300 w 2615300"/>
                <a:gd name="connsiteY5-164" fmla="*/ 2948953 h 3199135"/>
                <a:gd name="connsiteX0-165" fmla="*/ 2615300 w 2615300"/>
                <a:gd name="connsiteY0-166" fmla="*/ 2948953 h 3199135"/>
                <a:gd name="connsiteX1-167" fmla="*/ 1186952 w 2615300"/>
                <a:gd name="connsiteY1-168" fmla="*/ 3199092 h 3199135"/>
                <a:gd name="connsiteX2-169" fmla="*/ 144386 w 2615300"/>
                <a:gd name="connsiteY2-170" fmla="*/ 1979378 h 3199135"/>
                <a:gd name="connsiteX3-171" fmla="*/ 990324 w 2615300"/>
                <a:gd name="connsiteY3-172" fmla="*/ 890581 h 3199135"/>
                <a:gd name="connsiteX4-173" fmla="*/ 1187758 w 2615300"/>
                <a:gd name="connsiteY4-174" fmla="*/ 0 h 3199135"/>
                <a:gd name="connsiteX5-175" fmla="*/ 2615300 w 2615300"/>
                <a:gd name="connsiteY5-176" fmla="*/ 2948953 h 3199135"/>
                <a:gd name="connsiteX0-177" fmla="*/ 2615300 w 2615300"/>
                <a:gd name="connsiteY0-178" fmla="*/ 2948953 h 3199135"/>
                <a:gd name="connsiteX1-179" fmla="*/ 1186952 w 2615300"/>
                <a:gd name="connsiteY1-180" fmla="*/ 3199092 h 3199135"/>
                <a:gd name="connsiteX2-181" fmla="*/ 144386 w 2615300"/>
                <a:gd name="connsiteY2-182" fmla="*/ 1979378 h 3199135"/>
                <a:gd name="connsiteX3-183" fmla="*/ 990324 w 2615300"/>
                <a:gd name="connsiteY3-184" fmla="*/ 890581 h 3199135"/>
                <a:gd name="connsiteX4-185" fmla="*/ 1187758 w 2615300"/>
                <a:gd name="connsiteY4-186" fmla="*/ 0 h 3199135"/>
                <a:gd name="connsiteX5-187" fmla="*/ 2615300 w 2615300"/>
                <a:gd name="connsiteY5-188" fmla="*/ 2948953 h 3199135"/>
                <a:gd name="connsiteX0-189" fmla="*/ 2615300 w 2615300"/>
                <a:gd name="connsiteY0-190" fmla="*/ 2948953 h 3199135"/>
                <a:gd name="connsiteX1-191" fmla="*/ 1186952 w 2615300"/>
                <a:gd name="connsiteY1-192" fmla="*/ 3199092 h 3199135"/>
                <a:gd name="connsiteX2-193" fmla="*/ 144386 w 2615300"/>
                <a:gd name="connsiteY2-194" fmla="*/ 1979378 h 3199135"/>
                <a:gd name="connsiteX3-195" fmla="*/ 925938 w 2615300"/>
                <a:gd name="connsiteY3-196" fmla="*/ 868520 h 3199135"/>
                <a:gd name="connsiteX4-197" fmla="*/ 1187758 w 2615300"/>
                <a:gd name="connsiteY4-198" fmla="*/ 0 h 3199135"/>
                <a:gd name="connsiteX5-199" fmla="*/ 2615300 w 2615300"/>
                <a:gd name="connsiteY5-200" fmla="*/ 2948953 h 3199135"/>
                <a:gd name="connsiteX0-201" fmla="*/ 2692798 w 2692798"/>
                <a:gd name="connsiteY0-202" fmla="*/ 2948953 h 3241750"/>
                <a:gd name="connsiteX1-203" fmla="*/ 1264450 w 2692798"/>
                <a:gd name="connsiteY1-204" fmla="*/ 3199092 h 3241750"/>
                <a:gd name="connsiteX2-205" fmla="*/ 135735 w 2692798"/>
                <a:gd name="connsiteY2-206" fmla="*/ 1985833 h 3241750"/>
                <a:gd name="connsiteX3-207" fmla="*/ 1003436 w 2692798"/>
                <a:gd name="connsiteY3-208" fmla="*/ 868520 h 3241750"/>
                <a:gd name="connsiteX4-209" fmla="*/ 1265256 w 2692798"/>
                <a:gd name="connsiteY4-210" fmla="*/ 0 h 3241750"/>
                <a:gd name="connsiteX5-211" fmla="*/ 2692798 w 2692798"/>
                <a:gd name="connsiteY5-212" fmla="*/ 2948953 h 3241750"/>
                <a:gd name="connsiteX0-213" fmla="*/ 2692798 w 2692798"/>
                <a:gd name="connsiteY0-214" fmla="*/ 2948953 h 3241750"/>
                <a:gd name="connsiteX1-215" fmla="*/ 1264450 w 2692798"/>
                <a:gd name="connsiteY1-216" fmla="*/ 3199092 h 3241750"/>
                <a:gd name="connsiteX2-217" fmla="*/ 135735 w 2692798"/>
                <a:gd name="connsiteY2-218" fmla="*/ 1985833 h 3241750"/>
                <a:gd name="connsiteX3-219" fmla="*/ 1003436 w 2692798"/>
                <a:gd name="connsiteY3-220" fmla="*/ 868520 h 3241750"/>
                <a:gd name="connsiteX4-221" fmla="*/ 1265256 w 2692798"/>
                <a:gd name="connsiteY4-222" fmla="*/ 0 h 3241750"/>
                <a:gd name="connsiteX5-223" fmla="*/ 2692798 w 2692798"/>
                <a:gd name="connsiteY5-224" fmla="*/ 2948953 h 3241750"/>
                <a:gd name="connsiteX0-225" fmla="*/ 2699637 w 2699637"/>
                <a:gd name="connsiteY0-226" fmla="*/ 2948953 h 3204162"/>
                <a:gd name="connsiteX1-227" fmla="*/ 1271289 w 2699637"/>
                <a:gd name="connsiteY1-228" fmla="*/ 3199092 h 3204162"/>
                <a:gd name="connsiteX2-229" fmla="*/ 142574 w 2699637"/>
                <a:gd name="connsiteY2-230" fmla="*/ 1985833 h 3204162"/>
                <a:gd name="connsiteX3-231" fmla="*/ 1010275 w 2699637"/>
                <a:gd name="connsiteY3-232" fmla="*/ 868520 h 3204162"/>
                <a:gd name="connsiteX4-233" fmla="*/ 1272095 w 2699637"/>
                <a:gd name="connsiteY4-234" fmla="*/ 0 h 3204162"/>
                <a:gd name="connsiteX5-235" fmla="*/ 2699637 w 2699637"/>
                <a:gd name="connsiteY5-236" fmla="*/ 2948953 h 320416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51" y="connsiteY5-152"/>
                </a:cxn>
              </a:cxnLst>
              <a:rect l="l" t="t" r="r" b="b"/>
              <a:pathLst>
                <a:path w="2699637" h="3204162">
                  <a:moveTo>
                    <a:pt x="2699637" y="2948953"/>
                  </a:moveTo>
                  <a:cubicBezTo>
                    <a:pt x="2289114" y="3020552"/>
                    <a:pt x="1724840" y="3240146"/>
                    <a:pt x="1271289" y="3199092"/>
                  </a:cubicBezTo>
                  <a:cubicBezTo>
                    <a:pt x="758066" y="3152637"/>
                    <a:pt x="-403234" y="3110789"/>
                    <a:pt x="142574" y="1985833"/>
                  </a:cubicBezTo>
                  <a:cubicBezTo>
                    <a:pt x="383653" y="1455093"/>
                    <a:pt x="789351" y="1102364"/>
                    <a:pt x="1010275" y="868520"/>
                  </a:cubicBezTo>
                  <a:cubicBezTo>
                    <a:pt x="1167412" y="540875"/>
                    <a:pt x="1029452" y="577901"/>
                    <a:pt x="1272095" y="0"/>
                  </a:cubicBezTo>
                  <a:lnTo>
                    <a:pt x="2699637" y="294895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3" name="任意多边形 32"/>
            <p:cNvSpPr/>
            <p:nvPr>
              <p:custDataLst>
                <p:tags r:id="rId8"/>
              </p:custDataLst>
            </p:nvPr>
          </p:nvSpPr>
          <p:spPr>
            <a:xfrm flipV="1">
              <a:off x="9816269" y="1212289"/>
              <a:ext cx="1226302" cy="129693"/>
            </a:xfrm>
            <a:custGeom>
              <a:avLst/>
              <a:gdLst>
                <a:gd name="connsiteX0" fmla="*/ 837564 w 3505200"/>
                <a:gd name="connsiteY0" fmla="*/ 594360 h 594360"/>
                <a:gd name="connsiteX1" fmla="*/ 2239944 w 3505200"/>
                <a:gd name="connsiteY1" fmla="*/ 594360 h 594360"/>
                <a:gd name="connsiteX2" fmla="*/ 2350338 w 3505200"/>
                <a:gd name="connsiteY2" fmla="*/ 594360 h 594360"/>
                <a:gd name="connsiteX3" fmla="*/ 3505200 w 3505200"/>
                <a:gd name="connsiteY3" fmla="*/ 594360 h 594360"/>
                <a:gd name="connsiteX4" fmla="*/ 3505200 w 3505200"/>
                <a:gd name="connsiteY4" fmla="*/ 553416 h 594360"/>
                <a:gd name="connsiteX5" fmla="*/ 2239944 w 3505200"/>
                <a:gd name="connsiteY5" fmla="*/ 553416 h 594360"/>
                <a:gd name="connsiteX6" fmla="*/ 2239944 w 3505200"/>
                <a:gd name="connsiteY6" fmla="*/ 553416 h 594360"/>
                <a:gd name="connsiteX7" fmla="*/ 971893 w 3505200"/>
                <a:gd name="connsiteY7" fmla="*/ 553416 h 594360"/>
                <a:gd name="connsiteX8" fmla="*/ 831701 w 3505200"/>
                <a:gd name="connsiteY8" fmla="*/ 481340 h 594360"/>
                <a:gd name="connsiteX9" fmla="*/ 819744 w 3505200"/>
                <a:gd name="connsiteY9" fmla="*/ 435404 h 594360"/>
                <a:gd name="connsiteX10" fmla="*/ 831701 w 3505200"/>
                <a:gd name="connsiteY10" fmla="*/ 389468 h 594360"/>
                <a:gd name="connsiteX11" fmla="*/ 971893 w 3505200"/>
                <a:gd name="connsiteY11" fmla="*/ 317391 h 594360"/>
                <a:gd name="connsiteX12" fmla="*/ 1193974 w 3505200"/>
                <a:gd name="connsiteY12" fmla="*/ 317391 h 594360"/>
                <a:gd name="connsiteX13" fmla="*/ 1193974 w 3505200"/>
                <a:gd name="connsiteY13" fmla="*/ 317913 h 594360"/>
                <a:gd name="connsiteX14" fmla="*/ 2706748 w 3505200"/>
                <a:gd name="connsiteY14" fmla="*/ 317913 h 594360"/>
                <a:gd name="connsiteX15" fmla="*/ 2911684 w 3505200"/>
                <a:gd name="connsiteY15" fmla="*/ 158957 h 594360"/>
                <a:gd name="connsiteX16" fmla="*/ 2706748 w 3505200"/>
                <a:gd name="connsiteY16" fmla="*/ 0 h 594360"/>
                <a:gd name="connsiteX17" fmla="*/ 1265256 w 3505200"/>
                <a:gd name="connsiteY17" fmla="*/ 0 h 594360"/>
                <a:gd name="connsiteX18" fmla="*/ 1193974 w 3505200"/>
                <a:gd name="connsiteY18" fmla="*/ 0 h 594360"/>
                <a:gd name="connsiteX19" fmla="*/ 0 w 3505200"/>
                <a:gd name="connsiteY19" fmla="*/ 0 h 594360"/>
                <a:gd name="connsiteX20" fmla="*/ 0 w 3505200"/>
                <a:gd name="connsiteY20" fmla="*/ 40944 h 594360"/>
                <a:gd name="connsiteX21" fmla="*/ 1265256 w 3505200"/>
                <a:gd name="connsiteY21" fmla="*/ 40944 h 594360"/>
                <a:gd name="connsiteX22" fmla="*/ 1265256 w 3505200"/>
                <a:gd name="connsiteY22" fmla="*/ 40944 h 594360"/>
                <a:gd name="connsiteX23" fmla="*/ 2572420 w 3505200"/>
                <a:gd name="connsiteY23" fmla="*/ 40944 h 594360"/>
                <a:gd name="connsiteX24" fmla="*/ 2712612 w 3505200"/>
                <a:gd name="connsiteY24" fmla="*/ 113021 h 594360"/>
                <a:gd name="connsiteX25" fmla="*/ 2724569 w 3505200"/>
                <a:gd name="connsiteY25" fmla="*/ 158957 h 594360"/>
                <a:gd name="connsiteX26" fmla="*/ 2712612 w 3505200"/>
                <a:gd name="connsiteY26" fmla="*/ 204893 h 594360"/>
                <a:gd name="connsiteX27" fmla="*/ 2572420 w 3505200"/>
                <a:gd name="connsiteY27" fmla="*/ 276970 h 594360"/>
                <a:gd name="connsiteX28" fmla="*/ 2350338 w 3505200"/>
                <a:gd name="connsiteY28" fmla="*/ 276970 h 594360"/>
                <a:gd name="connsiteX29" fmla="*/ 2350338 w 3505200"/>
                <a:gd name="connsiteY29" fmla="*/ 276447 h 594360"/>
                <a:gd name="connsiteX30" fmla="*/ 837564 w 3505200"/>
                <a:gd name="connsiteY30" fmla="*/ 276447 h 594360"/>
                <a:gd name="connsiteX31" fmla="*/ 632628 w 3505200"/>
                <a:gd name="connsiteY31" fmla="*/ 435404 h 594360"/>
                <a:gd name="connsiteX32" fmla="*/ 837564 w 3505200"/>
                <a:gd name="connsiteY32" fmla="*/ 594360 h 594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505200" h="594360">
                  <a:moveTo>
                    <a:pt x="837564" y="594360"/>
                  </a:moveTo>
                  <a:lnTo>
                    <a:pt x="2239944" y="594360"/>
                  </a:lnTo>
                  <a:lnTo>
                    <a:pt x="2350338" y="594360"/>
                  </a:lnTo>
                  <a:lnTo>
                    <a:pt x="3505200" y="594360"/>
                  </a:lnTo>
                  <a:lnTo>
                    <a:pt x="3505200" y="553416"/>
                  </a:lnTo>
                  <a:lnTo>
                    <a:pt x="2239944" y="553416"/>
                  </a:lnTo>
                  <a:lnTo>
                    <a:pt x="2239944" y="553416"/>
                  </a:lnTo>
                  <a:lnTo>
                    <a:pt x="971893" y="553416"/>
                  </a:lnTo>
                  <a:cubicBezTo>
                    <a:pt x="908871" y="553416"/>
                    <a:pt x="854798" y="523696"/>
                    <a:pt x="831701" y="481340"/>
                  </a:cubicBezTo>
                  <a:lnTo>
                    <a:pt x="819744" y="435404"/>
                  </a:lnTo>
                  <a:lnTo>
                    <a:pt x="831701" y="389468"/>
                  </a:lnTo>
                  <a:cubicBezTo>
                    <a:pt x="854798" y="347111"/>
                    <a:pt x="908871" y="317391"/>
                    <a:pt x="971893" y="317391"/>
                  </a:cubicBezTo>
                  <a:lnTo>
                    <a:pt x="1193974" y="317391"/>
                  </a:lnTo>
                  <a:lnTo>
                    <a:pt x="1193974" y="317913"/>
                  </a:lnTo>
                  <a:lnTo>
                    <a:pt x="2706748" y="317913"/>
                  </a:lnTo>
                  <a:cubicBezTo>
                    <a:pt x="2819931" y="317913"/>
                    <a:pt x="2911684" y="246746"/>
                    <a:pt x="2911684" y="158957"/>
                  </a:cubicBezTo>
                  <a:cubicBezTo>
                    <a:pt x="2911684" y="71167"/>
                    <a:pt x="2819931" y="0"/>
                    <a:pt x="2706748" y="0"/>
                  </a:cubicBezTo>
                  <a:lnTo>
                    <a:pt x="1265256" y="0"/>
                  </a:lnTo>
                  <a:lnTo>
                    <a:pt x="1193974" y="0"/>
                  </a:lnTo>
                  <a:lnTo>
                    <a:pt x="0" y="0"/>
                  </a:lnTo>
                  <a:lnTo>
                    <a:pt x="0" y="40944"/>
                  </a:lnTo>
                  <a:lnTo>
                    <a:pt x="1265256" y="40944"/>
                  </a:lnTo>
                  <a:lnTo>
                    <a:pt x="1265256" y="40944"/>
                  </a:lnTo>
                  <a:lnTo>
                    <a:pt x="2572420" y="40944"/>
                  </a:lnTo>
                  <a:cubicBezTo>
                    <a:pt x="2635442" y="40944"/>
                    <a:pt x="2689515" y="70664"/>
                    <a:pt x="2712612" y="113021"/>
                  </a:cubicBezTo>
                  <a:lnTo>
                    <a:pt x="2724569" y="158957"/>
                  </a:lnTo>
                  <a:lnTo>
                    <a:pt x="2712612" y="204893"/>
                  </a:lnTo>
                  <a:cubicBezTo>
                    <a:pt x="2689515" y="247249"/>
                    <a:pt x="2635442" y="276970"/>
                    <a:pt x="2572420" y="276970"/>
                  </a:cubicBezTo>
                  <a:lnTo>
                    <a:pt x="2350338" y="276970"/>
                  </a:lnTo>
                  <a:lnTo>
                    <a:pt x="2350338" y="276447"/>
                  </a:lnTo>
                  <a:lnTo>
                    <a:pt x="837564" y="276447"/>
                  </a:lnTo>
                  <a:cubicBezTo>
                    <a:pt x="724381" y="276447"/>
                    <a:pt x="632628" y="347614"/>
                    <a:pt x="632628" y="435404"/>
                  </a:cubicBezTo>
                  <a:cubicBezTo>
                    <a:pt x="632628" y="523193"/>
                    <a:pt x="724381" y="594360"/>
                    <a:pt x="837564" y="59436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4" name="任意多边形 33"/>
            <p:cNvSpPr/>
            <p:nvPr>
              <p:custDataLst>
                <p:tags r:id="rId9"/>
              </p:custDataLst>
            </p:nvPr>
          </p:nvSpPr>
          <p:spPr>
            <a:xfrm flipV="1">
              <a:off x="11238374" y="511293"/>
              <a:ext cx="953627" cy="129693"/>
            </a:xfrm>
            <a:custGeom>
              <a:avLst/>
              <a:gdLst>
                <a:gd name="connsiteX0" fmla="*/ 293024 w 953627"/>
                <a:gd name="connsiteY0" fmla="*/ 129693 h 129693"/>
                <a:gd name="connsiteX1" fmla="*/ 783649 w 953627"/>
                <a:gd name="connsiteY1" fmla="*/ 129693 h 129693"/>
                <a:gd name="connsiteX2" fmla="*/ 822271 w 953627"/>
                <a:gd name="connsiteY2" fmla="*/ 129693 h 129693"/>
                <a:gd name="connsiteX3" fmla="*/ 953627 w 953627"/>
                <a:gd name="connsiteY3" fmla="*/ 129693 h 129693"/>
                <a:gd name="connsiteX4" fmla="*/ 953627 w 953627"/>
                <a:gd name="connsiteY4" fmla="*/ 120759 h 129693"/>
                <a:gd name="connsiteX5" fmla="*/ 783649 w 953627"/>
                <a:gd name="connsiteY5" fmla="*/ 120759 h 129693"/>
                <a:gd name="connsiteX6" fmla="*/ 340019 w 953627"/>
                <a:gd name="connsiteY6" fmla="*/ 120759 h 129693"/>
                <a:gd name="connsiteX7" fmla="*/ 290972 w 953627"/>
                <a:gd name="connsiteY7" fmla="*/ 105031 h 129693"/>
                <a:gd name="connsiteX8" fmla="*/ 286789 w 953627"/>
                <a:gd name="connsiteY8" fmla="*/ 95008 h 129693"/>
                <a:gd name="connsiteX9" fmla="*/ 290972 w 953627"/>
                <a:gd name="connsiteY9" fmla="*/ 84984 h 129693"/>
                <a:gd name="connsiteX10" fmla="*/ 340019 w 953627"/>
                <a:gd name="connsiteY10" fmla="*/ 69257 h 129693"/>
                <a:gd name="connsiteX11" fmla="*/ 417714 w 953627"/>
                <a:gd name="connsiteY11" fmla="*/ 69257 h 129693"/>
                <a:gd name="connsiteX12" fmla="*/ 417714 w 953627"/>
                <a:gd name="connsiteY12" fmla="*/ 69370 h 129693"/>
                <a:gd name="connsiteX13" fmla="*/ 946962 w 953627"/>
                <a:gd name="connsiteY13" fmla="*/ 69370 h 129693"/>
                <a:gd name="connsiteX14" fmla="*/ 953627 w 953627"/>
                <a:gd name="connsiteY14" fmla="*/ 68035 h 129693"/>
                <a:gd name="connsiteX15" fmla="*/ 953627 w 953627"/>
                <a:gd name="connsiteY15" fmla="*/ 1336 h 129693"/>
                <a:gd name="connsiteX16" fmla="*/ 946962 w 953627"/>
                <a:gd name="connsiteY16" fmla="*/ 0 h 129693"/>
                <a:gd name="connsiteX17" fmla="*/ 442653 w 953627"/>
                <a:gd name="connsiteY17" fmla="*/ 0 h 129693"/>
                <a:gd name="connsiteX18" fmla="*/ 417714 w 953627"/>
                <a:gd name="connsiteY18" fmla="*/ 0 h 129693"/>
                <a:gd name="connsiteX19" fmla="*/ 0 w 953627"/>
                <a:gd name="connsiteY19" fmla="*/ 0 h 129693"/>
                <a:gd name="connsiteX20" fmla="*/ 0 w 953627"/>
                <a:gd name="connsiteY20" fmla="*/ 8934 h 129693"/>
                <a:gd name="connsiteX21" fmla="*/ 442653 w 953627"/>
                <a:gd name="connsiteY21" fmla="*/ 8934 h 129693"/>
                <a:gd name="connsiteX22" fmla="*/ 899967 w 953627"/>
                <a:gd name="connsiteY22" fmla="*/ 8934 h 129693"/>
                <a:gd name="connsiteX23" fmla="*/ 949013 w 953627"/>
                <a:gd name="connsiteY23" fmla="*/ 24662 h 129693"/>
                <a:gd name="connsiteX24" fmla="*/ 953197 w 953627"/>
                <a:gd name="connsiteY24" fmla="*/ 34685 h 129693"/>
                <a:gd name="connsiteX25" fmla="*/ 949013 w 953627"/>
                <a:gd name="connsiteY25" fmla="*/ 44709 h 129693"/>
                <a:gd name="connsiteX26" fmla="*/ 899967 w 953627"/>
                <a:gd name="connsiteY26" fmla="*/ 60437 h 129693"/>
                <a:gd name="connsiteX27" fmla="*/ 822271 w 953627"/>
                <a:gd name="connsiteY27" fmla="*/ 60437 h 129693"/>
                <a:gd name="connsiteX28" fmla="*/ 822271 w 953627"/>
                <a:gd name="connsiteY28" fmla="*/ 60322 h 129693"/>
                <a:gd name="connsiteX29" fmla="*/ 293024 w 953627"/>
                <a:gd name="connsiteY29" fmla="*/ 60322 h 129693"/>
                <a:gd name="connsiteX30" fmla="*/ 221326 w 953627"/>
                <a:gd name="connsiteY30" fmla="*/ 95008 h 129693"/>
                <a:gd name="connsiteX31" fmla="*/ 293024 w 953627"/>
                <a:gd name="connsiteY31" fmla="*/ 129693 h 129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953627" h="129693">
                  <a:moveTo>
                    <a:pt x="293024" y="129693"/>
                  </a:moveTo>
                  <a:lnTo>
                    <a:pt x="783649" y="129693"/>
                  </a:lnTo>
                  <a:lnTo>
                    <a:pt x="822271" y="129693"/>
                  </a:lnTo>
                  <a:lnTo>
                    <a:pt x="953627" y="129693"/>
                  </a:lnTo>
                  <a:lnTo>
                    <a:pt x="953627" y="120759"/>
                  </a:lnTo>
                  <a:lnTo>
                    <a:pt x="783649" y="120759"/>
                  </a:lnTo>
                  <a:lnTo>
                    <a:pt x="340019" y="120759"/>
                  </a:lnTo>
                  <a:cubicBezTo>
                    <a:pt x="317971" y="120759"/>
                    <a:pt x="299053" y="114274"/>
                    <a:pt x="290972" y="105031"/>
                  </a:cubicBezTo>
                  <a:lnTo>
                    <a:pt x="286789" y="95008"/>
                  </a:lnTo>
                  <a:lnTo>
                    <a:pt x="290972" y="84984"/>
                  </a:lnTo>
                  <a:cubicBezTo>
                    <a:pt x="299053" y="75742"/>
                    <a:pt x="317971" y="69257"/>
                    <a:pt x="340019" y="69257"/>
                  </a:cubicBezTo>
                  <a:lnTo>
                    <a:pt x="417714" y="69257"/>
                  </a:lnTo>
                  <a:lnTo>
                    <a:pt x="417714" y="69370"/>
                  </a:lnTo>
                  <a:lnTo>
                    <a:pt x="946962" y="69370"/>
                  </a:lnTo>
                  <a:lnTo>
                    <a:pt x="953627" y="68035"/>
                  </a:lnTo>
                  <a:lnTo>
                    <a:pt x="953627" y="1336"/>
                  </a:lnTo>
                  <a:lnTo>
                    <a:pt x="946962" y="0"/>
                  </a:lnTo>
                  <a:lnTo>
                    <a:pt x="442653" y="0"/>
                  </a:lnTo>
                  <a:lnTo>
                    <a:pt x="417714" y="0"/>
                  </a:lnTo>
                  <a:lnTo>
                    <a:pt x="0" y="0"/>
                  </a:lnTo>
                  <a:lnTo>
                    <a:pt x="0" y="8934"/>
                  </a:lnTo>
                  <a:lnTo>
                    <a:pt x="442653" y="8934"/>
                  </a:lnTo>
                  <a:lnTo>
                    <a:pt x="899967" y="8934"/>
                  </a:lnTo>
                  <a:cubicBezTo>
                    <a:pt x="922015" y="8934"/>
                    <a:pt x="940933" y="15419"/>
                    <a:pt x="949013" y="24662"/>
                  </a:cubicBezTo>
                  <a:lnTo>
                    <a:pt x="953197" y="34685"/>
                  </a:lnTo>
                  <a:lnTo>
                    <a:pt x="949013" y="44709"/>
                  </a:lnTo>
                  <a:cubicBezTo>
                    <a:pt x="940933" y="53951"/>
                    <a:pt x="922015" y="60437"/>
                    <a:pt x="899967" y="60437"/>
                  </a:cubicBezTo>
                  <a:lnTo>
                    <a:pt x="822271" y="60437"/>
                  </a:lnTo>
                  <a:lnTo>
                    <a:pt x="822271" y="60322"/>
                  </a:lnTo>
                  <a:lnTo>
                    <a:pt x="293024" y="60322"/>
                  </a:lnTo>
                  <a:cubicBezTo>
                    <a:pt x="253426" y="60322"/>
                    <a:pt x="221326" y="75851"/>
                    <a:pt x="221326" y="95008"/>
                  </a:cubicBezTo>
                  <a:cubicBezTo>
                    <a:pt x="221326" y="114164"/>
                    <a:pt x="253426" y="129693"/>
                    <a:pt x="293024" y="129693"/>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grpSp>
      <p:pic>
        <p:nvPicPr>
          <p:cNvPr id="14" name="图片 13"/>
          <p:cNvPicPr>
            <a:picLocks noChangeAspect="1"/>
          </p:cNvPicPr>
          <p:nvPr>
            <p:custDataLst>
              <p:tags r:id="rId10"/>
            </p:custDataLst>
          </p:nvPr>
        </p:nvPicPr>
        <p:blipFill>
          <a:blip r:embed="rId11">
            <a:extLst>
              <a:ext uri="{28A0092B-C50C-407E-A947-70E740481C1C}">
                <a14:useLocalDpi xmlns:a14="http://schemas.microsoft.com/office/drawing/2010/main" val="0"/>
              </a:ext>
            </a:extLst>
          </a:blip>
          <a:stretch>
            <a:fillRect/>
          </a:stretch>
        </p:blipFill>
        <p:spPr>
          <a:xfrm rot="5400000">
            <a:off x="5401330" y="-399742"/>
            <a:ext cx="1260895" cy="5989254"/>
          </a:xfrm>
          <a:prstGeom prst="rect">
            <a:avLst/>
          </a:prstGeom>
          <a:blipFill dpi="0" rotWithShape="1">
            <a:blip r:embed="rId3"/>
            <a:srcRect/>
            <a:tile tx="0" ty="0" sx="100000" sy="100000" flip="none" algn="tl"/>
          </a:blipFill>
        </p:spPr>
      </p:pic>
      <p:pic>
        <p:nvPicPr>
          <p:cNvPr id="15" name="图片 14"/>
          <p:cNvPicPr>
            <a:picLocks noChangeAspect="1"/>
          </p:cNvPicPr>
          <p:nvPr>
            <p:custDataLst>
              <p:tags r:id="rId12"/>
            </p:custDataLst>
          </p:nvPr>
        </p:nvPicPr>
        <p:blipFill rotWithShape="1">
          <a:blip r:embed="rId13" cstate="print">
            <a:extLst>
              <a:ext uri="{28A0092B-C50C-407E-A947-70E740481C1C}">
                <a14:useLocalDpi xmlns:a14="http://schemas.microsoft.com/office/drawing/2010/main" val="0"/>
              </a:ext>
            </a:extLst>
          </a:blip>
          <a:srcRect/>
          <a:stretch>
            <a:fillRect/>
          </a:stretch>
        </p:blipFill>
        <p:spPr>
          <a:xfrm rot="5400000">
            <a:off x="8388547" y="2695238"/>
            <a:ext cx="1667338" cy="205736"/>
          </a:xfrm>
          <a:prstGeom prst="rect">
            <a:avLst/>
          </a:prstGeom>
        </p:spPr>
      </p:pic>
      <p:pic>
        <p:nvPicPr>
          <p:cNvPr id="16" name="图片 15"/>
          <p:cNvPicPr>
            <a:picLocks noChangeAspect="1"/>
          </p:cNvPicPr>
          <p:nvPr>
            <p:custDataLst>
              <p:tags r:id="rId14"/>
            </p:custDataLst>
          </p:nvPr>
        </p:nvPicPr>
        <p:blipFill rotWithShape="1">
          <a:blip r:embed="rId13" cstate="print">
            <a:extLst>
              <a:ext uri="{28A0092B-C50C-407E-A947-70E740481C1C}">
                <a14:useLocalDpi xmlns:a14="http://schemas.microsoft.com/office/drawing/2010/main" val="0"/>
              </a:ext>
            </a:extLst>
          </a:blip>
          <a:srcRect/>
          <a:stretch>
            <a:fillRect/>
          </a:stretch>
        </p:blipFill>
        <p:spPr>
          <a:xfrm rot="5400000">
            <a:off x="2010679" y="2695238"/>
            <a:ext cx="1667338" cy="205736"/>
          </a:xfrm>
          <a:prstGeom prst="rect">
            <a:avLst/>
          </a:prstGeom>
        </p:spPr>
      </p:pic>
      <p:sp>
        <p:nvSpPr>
          <p:cNvPr id="17" name="矩形 16"/>
          <p:cNvSpPr/>
          <p:nvPr>
            <p:custDataLst>
              <p:tags r:id="rId15"/>
            </p:custDataLst>
          </p:nvPr>
        </p:nvSpPr>
        <p:spPr>
          <a:xfrm rot="5400000">
            <a:off x="5127614" y="-964347"/>
            <a:ext cx="1862468" cy="7514841"/>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矩形 17"/>
          <p:cNvSpPr/>
          <p:nvPr>
            <p:custDataLst>
              <p:tags r:id="rId16"/>
            </p:custDataLst>
          </p:nvPr>
        </p:nvSpPr>
        <p:spPr>
          <a:xfrm rot="5400000">
            <a:off x="9638956" y="1684526"/>
            <a:ext cx="354626" cy="354626"/>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矩形 18"/>
          <p:cNvSpPr/>
          <p:nvPr>
            <p:custDataLst>
              <p:tags r:id="rId17"/>
            </p:custDataLst>
          </p:nvPr>
        </p:nvSpPr>
        <p:spPr>
          <a:xfrm rot="5400000">
            <a:off x="9638956" y="3568648"/>
            <a:ext cx="354626" cy="354626"/>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矩形 19"/>
          <p:cNvSpPr/>
          <p:nvPr>
            <p:custDataLst>
              <p:tags r:id="rId18"/>
            </p:custDataLst>
          </p:nvPr>
        </p:nvSpPr>
        <p:spPr>
          <a:xfrm rot="5400000">
            <a:off x="2125394" y="1662870"/>
            <a:ext cx="354626" cy="354626"/>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1" name="矩形 20"/>
          <p:cNvSpPr/>
          <p:nvPr>
            <p:custDataLst>
              <p:tags r:id="rId19"/>
            </p:custDataLst>
          </p:nvPr>
        </p:nvSpPr>
        <p:spPr>
          <a:xfrm rot="5400000">
            <a:off x="2125394" y="3546993"/>
            <a:ext cx="354626" cy="354626"/>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pic>
        <p:nvPicPr>
          <p:cNvPr id="23" name="图片 22"/>
          <p:cNvPicPr>
            <a:picLocks noChangeAspect="1"/>
          </p:cNvPicPr>
          <p:nvPr>
            <p:custDataLst>
              <p:tags r:id="rId20"/>
            </p:custDataLst>
          </p:nvPr>
        </p:nvPicPr>
        <p:blipFill rotWithShape="1">
          <a:blip r:embed="rId21" cstate="print">
            <a:extLst>
              <a:ext uri="{28A0092B-C50C-407E-A947-70E740481C1C}">
                <a14:useLocalDpi xmlns:a14="http://schemas.microsoft.com/office/drawing/2010/main" val="0"/>
              </a:ext>
            </a:extLst>
          </a:blip>
          <a:srcRect/>
          <a:stretch>
            <a:fillRect/>
          </a:stretch>
        </p:blipFill>
        <p:spPr>
          <a:xfrm>
            <a:off x="-25400" y="4363977"/>
            <a:ext cx="9651656" cy="2494023"/>
          </a:xfrm>
          <a:prstGeom prst="rect">
            <a:avLst/>
          </a:prstGeom>
        </p:spPr>
      </p:pic>
      <p:sp>
        <p:nvSpPr>
          <p:cNvPr id="2" name="标题 1"/>
          <p:cNvSpPr>
            <a:spLocks noGrp="1"/>
          </p:cNvSpPr>
          <p:nvPr>
            <p:ph type="ctrTitle" hasCustomPrompt="1"/>
            <p:custDataLst>
              <p:tags r:id="rId22"/>
            </p:custDataLst>
          </p:nvPr>
        </p:nvSpPr>
        <p:spPr>
          <a:xfrm>
            <a:off x="3037148" y="2206805"/>
            <a:ext cx="5989256" cy="830997"/>
          </a:xfrm>
        </p:spPr>
        <p:txBody>
          <a:bodyPr lIns="90000" tIns="46800" rIns="90000" bIns="46800" anchor="t">
            <a:normAutofit/>
          </a:bodyPr>
          <a:lstStyle>
            <a:lvl1pPr algn="dist">
              <a:defRPr sz="4000">
                <a:solidFill>
                  <a:schemeClr val="bg1"/>
                </a:solidFill>
              </a:defRPr>
            </a:lvl1pPr>
          </a:lstStyle>
          <a:p>
            <a:r>
              <a:rPr lang="zh-CN" altLang="en-US" dirty="0"/>
              <a:t>单击此处编辑标题</a:t>
            </a:r>
            <a:endParaRPr lang="zh-CN" altLang="en-US" dirty="0"/>
          </a:p>
        </p:txBody>
      </p:sp>
      <p:sp>
        <p:nvSpPr>
          <p:cNvPr id="4" name="日期占位符 3"/>
          <p:cNvSpPr>
            <a:spLocks noGrp="1"/>
          </p:cNvSpPr>
          <p:nvPr>
            <p:ph type="dt" sz="half" idx="10"/>
            <p:custDataLst>
              <p:tags r:id="rId23"/>
            </p:custDataLst>
          </p:nvPr>
        </p:nvSpPr>
        <p:spPr/>
        <p:txBody>
          <a:bodyPr lIns="90000" tIns="46800" rIns="90000" bIns="46800"/>
          <a:lstStyle/>
          <a:p>
            <a:fld id="{A77639FF-E68A-416A-B53A-9A76AB5C410C}" type="datetimeFigureOut">
              <a:rPr lang="zh-CN" altLang="en-US">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custDataLst>
              <p:tags r:id="rId24"/>
            </p:custDataLst>
          </p:nvPr>
        </p:nvSpPr>
        <p:spPr/>
        <p:txBody>
          <a:bodyPr lIns="90000" tIns="46800" rIns="90000" bIns="46800"/>
          <a:lstStyle/>
          <a:p>
            <a:endParaRPr lang="zh-CN" altLang="en-US">
              <a:solidFill>
                <a:prstClr val="black">
                  <a:tint val="75000"/>
                </a:prstClr>
              </a:solidFill>
            </a:endParaRPr>
          </a:p>
        </p:txBody>
      </p:sp>
      <p:sp>
        <p:nvSpPr>
          <p:cNvPr id="6" name="灯片编号占位符 5"/>
          <p:cNvSpPr>
            <a:spLocks noGrp="1"/>
          </p:cNvSpPr>
          <p:nvPr>
            <p:ph type="sldNum" sz="quarter" idx="12"/>
            <p:custDataLst>
              <p:tags r:id="rId25"/>
            </p:custDataLst>
          </p:nvPr>
        </p:nvSpPr>
        <p:spPr/>
        <p:txBody>
          <a:bodyPr lIns="90000" tIns="46800" rIns="90000" bIns="46800"/>
          <a:lstStyle/>
          <a:p>
            <a:fld id="{5C6CC7F0-8BC3-4CC4-9B08-7ADD556F3608}" type="slidenum">
              <a:rPr lang="zh-CN" altLang="en-US">
                <a:solidFill>
                  <a:prstClr val="black">
                    <a:tint val="75000"/>
                  </a:prstClr>
                </a:solidFill>
              </a:rPr>
            </a:fld>
            <a:endParaRPr lang="zh-CN" altLang="en-US">
              <a:solidFill>
                <a:prstClr val="black">
                  <a:tint val="75000"/>
                </a:prstClr>
              </a:solidFill>
            </a:endParaRPr>
          </a:p>
        </p:txBody>
      </p:sp>
      <p:sp>
        <p:nvSpPr>
          <p:cNvPr id="7" name="文本占位符 6"/>
          <p:cNvSpPr>
            <a:spLocks noGrp="1"/>
          </p:cNvSpPr>
          <p:nvPr>
            <p:ph type="body" sz="quarter" idx="13" hasCustomPrompt="1"/>
            <p:custDataLst>
              <p:tags r:id="rId26"/>
            </p:custDataLst>
          </p:nvPr>
        </p:nvSpPr>
        <p:spPr>
          <a:xfrm>
            <a:off x="4598400" y="3234891"/>
            <a:ext cx="2995200" cy="424732"/>
          </a:xfrm>
        </p:spPr>
        <p:txBody>
          <a:bodyPr lIns="90000" tIns="46800" rIns="90000" bIns="46800" anchor="ctr">
            <a:normAutofit/>
          </a:bodyPr>
          <a:lstStyle>
            <a:lvl1pPr marL="0" indent="0" algn="ctr">
              <a:buNone/>
              <a:defRPr sz="1800">
                <a:solidFill>
                  <a:schemeClr val="bg1"/>
                </a:solidFill>
              </a:defRPr>
            </a:lvl1pPr>
          </a:lstStyle>
          <a:p>
            <a:pPr lvl="0"/>
            <a:r>
              <a:rPr lang="zh-CN" altLang="en-US" dirty="0"/>
              <a:t>单击此处编辑文本</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内容占位符 2"/>
          <p:cNvSpPr>
            <a:spLocks noGrp="1"/>
          </p:cNvSpPr>
          <p:nvPr>
            <p:ph idx="1"/>
            <p:custDataLst>
              <p:tags r:id="rId3"/>
            </p:custDataLst>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4"/>
            </p:custDataLst>
          </p:nvPr>
        </p:nvSpPr>
        <p:spPr/>
        <p:txBody>
          <a:bodyPr/>
          <a:lstStyle/>
          <a:p>
            <a:fld id="{A77639FF-E68A-416A-B53A-9A76AB5C410C}" type="datetimeFigureOut">
              <a:rPr lang="zh-CN" altLang="en-US">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custDataLst>
              <p:tags r:id="rId5"/>
            </p:custDataLst>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custDataLst>
              <p:tags r:id="rId6"/>
            </p:custDataLst>
          </p:nvPr>
        </p:nvSpPr>
        <p:spPr/>
        <p:txBody>
          <a:bodyPr/>
          <a:lstStyle/>
          <a:p>
            <a:fld id="{5C6CC7F0-8BC3-4CC4-9B08-7ADD556F3608}" type="slidenum">
              <a:rPr lang="zh-CN" altLang="en-US">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pic>
        <p:nvPicPr>
          <p:cNvPr id="7" name="图片 6"/>
          <p:cNvPicPr>
            <a:picLocks noChangeAspect="1"/>
          </p:cNvPicPr>
          <p:nvPr>
            <p:custDataLst>
              <p:tags r:id="rId2"/>
            </p:custDataLst>
          </p:nvPr>
        </p:nvPicPr>
        <p:blipFill rotWithShape="1">
          <a:blip r:embed="rId3" cstate="print">
            <a:extLst>
              <a:ext uri="{28A0092B-C50C-407E-A947-70E740481C1C}">
                <a14:useLocalDpi xmlns:a14="http://schemas.microsoft.com/office/drawing/2010/main" val="0"/>
              </a:ext>
            </a:extLst>
          </a:blip>
          <a:srcRect/>
          <a:stretch>
            <a:fillRect/>
          </a:stretch>
        </p:blipFill>
        <p:spPr>
          <a:xfrm>
            <a:off x="0" y="0"/>
            <a:ext cx="12192000" cy="4132188"/>
          </a:xfrm>
          <a:prstGeom prst="rect">
            <a:avLst/>
          </a:prstGeom>
        </p:spPr>
      </p:pic>
      <p:pic>
        <p:nvPicPr>
          <p:cNvPr id="8" name="图片 7"/>
          <p:cNvPicPr>
            <a:picLocks noChangeAspect="1"/>
          </p:cNvPicPr>
          <p:nvPr>
            <p:custDataLst>
              <p:tags r:id="rId4"/>
            </p:custDataLst>
          </p:nvPr>
        </p:nvPicPr>
        <p:blipFill rotWithShape="1">
          <a:blip r:embed="rId5" cstate="print">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a:xfrm>
            <a:off x="10084337" y="1807908"/>
            <a:ext cx="1019401" cy="1321446"/>
          </a:xfrm>
          <a:prstGeom prst="rect">
            <a:avLst/>
          </a:prstGeom>
        </p:spPr>
      </p:pic>
      <p:pic>
        <p:nvPicPr>
          <p:cNvPr id="9" name="图片 8"/>
          <p:cNvPicPr>
            <a:picLocks noChangeAspect="1"/>
          </p:cNvPicPr>
          <p:nvPr>
            <p:custDataLst>
              <p:tags r:id="rId6"/>
            </p:custDataLst>
          </p:nvPr>
        </p:nvPicPr>
        <p:blipFill rotWithShape="1">
          <a:blip r:embed="rId5" cstate="print">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a:xfrm rot="2729201">
            <a:off x="9418123" y="2335307"/>
            <a:ext cx="759419" cy="984432"/>
          </a:xfrm>
          <a:prstGeom prst="rect">
            <a:avLst/>
          </a:prstGeom>
        </p:spPr>
      </p:pic>
      <p:sp>
        <p:nvSpPr>
          <p:cNvPr id="10" name="椭圆 9"/>
          <p:cNvSpPr/>
          <p:nvPr>
            <p:custDataLst>
              <p:tags r:id="rId7"/>
            </p:custDataLst>
          </p:nvPr>
        </p:nvSpPr>
        <p:spPr>
          <a:xfrm>
            <a:off x="2488989" y="4327955"/>
            <a:ext cx="1962188" cy="196218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 name="标题 1"/>
          <p:cNvSpPr>
            <a:spLocks noGrp="1"/>
          </p:cNvSpPr>
          <p:nvPr>
            <p:ph type="title" hasCustomPrompt="1"/>
            <p:custDataLst>
              <p:tags r:id="rId8"/>
            </p:custDataLst>
          </p:nvPr>
        </p:nvSpPr>
        <p:spPr>
          <a:xfrm>
            <a:off x="4566106" y="4887010"/>
            <a:ext cx="5136905" cy="830997"/>
          </a:xfrm>
        </p:spPr>
        <p:txBody>
          <a:bodyPr anchor="ctr">
            <a:normAutofit/>
          </a:bodyPr>
          <a:lstStyle>
            <a:lvl1pPr>
              <a:defRPr sz="4000"/>
            </a:lvl1pPr>
          </a:lstStyle>
          <a:p>
            <a:r>
              <a:rPr lang="zh-CN" altLang="en-US" dirty="0"/>
              <a:t>单击此处编辑标题</a:t>
            </a:r>
            <a:endParaRPr lang="zh-CN" altLang="en-US" dirty="0"/>
          </a:p>
        </p:txBody>
      </p:sp>
      <p:sp>
        <p:nvSpPr>
          <p:cNvPr id="4" name="日期占位符 3"/>
          <p:cNvSpPr>
            <a:spLocks noGrp="1"/>
          </p:cNvSpPr>
          <p:nvPr>
            <p:ph type="dt" sz="half" idx="10"/>
            <p:custDataLst>
              <p:tags r:id="rId9"/>
            </p:custDataLst>
          </p:nvPr>
        </p:nvSpPr>
        <p:spPr/>
        <p:txBody>
          <a:bodyPr/>
          <a:lstStyle/>
          <a:p>
            <a:fld id="{A77639FF-E68A-416A-B53A-9A76AB5C410C}" type="datetimeFigureOut">
              <a:rPr lang="zh-CN" altLang="en-US">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custDataLst>
              <p:tags r:id="rId10"/>
            </p:custDataLst>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custDataLst>
              <p:tags r:id="rId11"/>
            </p:custDataLst>
          </p:nvPr>
        </p:nvSpPr>
        <p:spPr/>
        <p:txBody>
          <a:bodyPr/>
          <a:lstStyle/>
          <a:p>
            <a:fld id="{5C6CC7F0-8BC3-4CC4-9B08-7ADD556F3608}" type="slidenum">
              <a:rPr lang="zh-CN" altLang="en-US">
                <a:solidFill>
                  <a:prstClr val="black">
                    <a:tint val="75000"/>
                  </a:prstClr>
                </a:solidFill>
              </a:rPr>
            </a:fld>
            <a:endParaRPr lang="zh-CN" altLang="en-US">
              <a:solidFill>
                <a:prstClr val="black">
                  <a:tint val="75000"/>
                </a:prst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内容占位符 2"/>
          <p:cNvSpPr>
            <a:spLocks noGrp="1"/>
          </p:cNvSpPr>
          <p:nvPr>
            <p:ph sz="half" idx="1"/>
            <p:custDataLst>
              <p:tags r:id="rId3"/>
            </p:custDataLst>
          </p:nvPr>
        </p:nvSpPr>
        <p:spPr>
          <a:xfrm>
            <a:off x="838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custDataLst>
              <p:tags r:id="rId4"/>
            </p:custDataLst>
          </p:nvPr>
        </p:nvSpPr>
        <p:spPr>
          <a:xfrm>
            <a:off x="6172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5"/>
            </p:custDataLst>
          </p:nvPr>
        </p:nvSpPr>
        <p:spPr/>
        <p:txBody>
          <a:bodyPr/>
          <a:lstStyle/>
          <a:p>
            <a:fld id="{A77639FF-E68A-416A-B53A-9A76AB5C410C}" type="datetimeFigureOut">
              <a:rPr lang="zh-CN" altLang="en-US">
                <a:solidFill>
                  <a:prstClr val="black">
                    <a:tint val="75000"/>
                  </a:prstClr>
                </a:solidFill>
              </a:rPr>
            </a:fld>
            <a:endParaRPr lang="zh-CN" altLang="en-US">
              <a:solidFill>
                <a:prstClr val="black">
                  <a:tint val="75000"/>
                </a:prstClr>
              </a:solidFill>
            </a:endParaRPr>
          </a:p>
        </p:txBody>
      </p:sp>
      <p:sp>
        <p:nvSpPr>
          <p:cNvPr id="6" name="页脚占位符 5"/>
          <p:cNvSpPr>
            <a:spLocks noGrp="1"/>
          </p:cNvSpPr>
          <p:nvPr>
            <p:ph type="ftr" sz="quarter" idx="11"/>
            <p:custDataLst>
              <p:tags r:id="rId6"/>
            </p:custDataLst>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custDataLst>
              <p:tags r:id="rId7"/>
            </p:custDataLst>
          </p:nvPr>
        </p:nvSpPr>
        <p:spPr/>
        <p:txBody>
          <a:bodyPr/>
          <a:lstStyle/>
          <a:p>
            <a:fld id="{5C6CC7F0-8BC3-4CC4-9B08-7ADD556F3608}" type="slidenum">
              <a:rPr lang="zh-CN" altLang="en-US">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839788" y="238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custDataLst>
              <p:tags r:id="rId3"/>
            </p:custDataLst>
          </p:nvPr>
        </p:nvSpPr>
        <p:spPr>
          <a:xfrm>
            <a:off x="839788" y="1668463"/>
            <a:ext cx="5157787" cy="823912"/>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custDataLst>
              <p:tags r:id="rId4"/>
            </p:custDataLst>
          </p:nvPr>
        </p:nvSpPr>
        <p:spPr>
          <a:xfrm>
            <a:off x="839788" y="2505075"/>
            <a:ext cx="5157787" cy="368458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custDataLst>
              <p:tags r:id="rId5"/>
            </p:custDataLst>
          </p:nvPr>
        </p:nvSpPr>
        <p:spPr>
          <a:xfrm>
            <a:off x="6172200" y="1668463"/>
            <a:ext cx="5183188" cy="823912"/>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custDataLst>
              <p:tags r:id="rId6"/>
            </p:custDataLst>
          </p:nvPr>
        </p:nvSpPr>
        <p:spPr>
          <a:xfrm>
            <a:off x="6172200" y="2505075"/>
            <a:ext cx="5183188" cy="368458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custDataLst>
              <p:tags r:id="rId7"/>
            </p:custDataLst>
          </p:nvPr>
        </p:nvSpPr>
        <p:spPr/>
        <p:txBody>
          <a:bodyPr/>
          <a:lstStyle/>
          <a:p>
            <a:fld id="{A77639FF-E68A-416A-B53A-9A76AB5C410C}" type="datetimeFigureOut">
              <a:rPr lang="zh-CN" altLang="en-US">
                <a:solidFill>
                  <a:prstClr val="black">
                    <a:tint val="75000"/>
                  </a:prstClr>
                </a:solidFill>
              </a:rPr>
            </a:fld>
            <a:endParaRPr lang="zh-CN" altLang="en-US">
              <a:solidFill>
                <a:prstClr val="black">
                  <a:tint val="75000"/>
                </a:prstClr>
              </a:solidFill>
            </a:endParaRPr>
          </a:p>
        </p:txBody>
      </p:sp>
      <p:sp>
        <p:nvSpPr>
          <p:cNvPr id="8" name="页脚占位符 7"/>
          <p:cNvSpPr>
            <a:spLocks noGrp="1"/>
          </p:cNvSpPr>
          <p:nvPr>
            <p:ph type="ftr" sz="quarter" idx="11"/>
            <p:custDataLst>
              <p:tags r:id="rId8"/>
            </p:custDataLst>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custDataLst>
              <p:tags r:id="rId9"/>
            </p:custDataLst>
          </p:nvPr>
        </p:nvSpPr>
        <p:spPr/>
        <p:txBody>
          <a:bodyPr/>
          <a:lstStyle/>
          <a:p>
            <a:fld id="{5C6CC7F0-8BC3-4CC4-9B08-7ADD556F3608}" type="slidenum">
              <a:rPr lang="zh-CN" altLang="en-US">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lIns="90000" tIns="46800" rIns="90000" bIns="46800">
            <a:normAutofit/>
          </a:bodyPr>
          <a:lstStyle/>
          <a:p>
            <a:fld id="{A77639FF-E68A-416A-B53A-9A76AB5C410C}" type="datetimeFigureOut">
              <a:rPr lang="zh-CN" altLang="en-US">
                <a:solidFill>
                  <a:prstClr val="black">
                    <a:tint val="75000"/>
                  </a:prstClr>
                </a:solidFill>
              </a:rPr>
            </a:fld>
            <a:endParaRPr lang="zh-CN" altLang="en-US">
              <a:solidFill>
                <a:prstClr val="black">
                  <a:tint val="75000"/>
                </a:prstClr>
              </a:solidFill>
            </a:endParaRPr>
          </a:p>
        </p:txBody>
      </p:sp>
      <p:sp>
        <p:nvSpPr>
          <p:cNvPr id="4" name="页脚占位符 3"/>
          <p:cNvSpPr>
            <a:spLocks noGrp="1"/>
          </p:cNvSpPr>
          <p:nvPr>
            <p:ph type="ftr" sz="quarter" idx="11"/>
            <p:custDataLst>
              <p:tags r:id="rId3"/>
            </p:custDataLst>
          </p:nvPr>
        </p:nvSpPr>
        <p:spPr/>
        <p:txBody>
          <a:bodyPr lIns="90000" tIns="46800" rIns="90000" bIns="46800">
            <a:normAutofit/>
          </a:bodyPr>
          <a:lstStyle/>
          <a:p>
            <a:endParaRPr lang="zh-CN" altLang="en-US">
              <a:solidFill>
                <a:prstClr val="black">
                  <a:tint val="75000"/>
                </a:prstClr>
              </a:solidFill>
            </a:endParaRPr>
          </a:p>
        </p:txBody>
      </p:sp>
      <p:sp>
        <p:nvSpPr>
          <p:cNvPr id="5" name="灯片编号占位符 4"/>
          <p:cNvSpPr>
            <a:spLocks noGrp="1"/>
          </p:cNvSpPr>
          <p:nvPr>
            <p:ph type="sldNum" sz="quarter" idx="12"/>
            <p:custDataLst>
              <p:tags r:id="rId4"/>
            </p:custDataLst>
          </p:nvPr>
        </p:nvSpPr>
        <p:spPr/>
        <p:txBody>
          <a:bodyPr lIns="90000" tIns="46800" rIns="90000" bIns="46800">
            <a:normAutofit/>
          </a:bodyPr>
          <a:lstStyle/>
          <a:p>
            <a:fld id="{5C6CC7F0-8BC3-4CC4-9B08-7ADD556F3608}" type="slidenum">
              <a:rPr lang="zh-CN" altLang="en-US">
                <a:solidFill>
                  <a:prstClr val="black">
                    <a:tint val="75000"/>
                  </a:prstClr>
                </a:solidFill>
              </a:rPr>
            </a:fld>
            <a:endParaRPr lang="zh-CN" altLang="en-US">
              <a:solidFill>
                <a:prstClr val="black">
                  <a:tint val="75000"/>
                </a:prstClr>
              </a:solidFill>
            </a:endParaRPr>
          </a:p>
        </p:txBody>
      </p:sp>
      <p:sp>
        <p:nvSpPr>
          <p:cNvPr id="12" name="标题 11"/>
          <p:cNvSpPr>
            <a:spLocks noGrp="1"/>
          </p:cNvSpPr>
          <p:nvPr>
            <p:ph type="title"/>
            <p:custDataLst>
              <p:tags r:id="rId5"/>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A77639FF-E68A-416A-B53A-9A76AB5C410C}" type="datetimeFigureOut">
              <a:rPr lang="zh-CN" altLang="en-US">
                <a:solidFill>
                  <a:prstClr val="black">
                    <a:tint val="75000"/>
                  </a:prstClr>
                </a:solidFill>
              </a:rPr>
            </a:fld>
            <a:endParaRPr lang="zh-CN" altLang="en-US">
              <a:solidFill>
                <a:prstClr val="black">
                  <a:tint val="75000"/>
                </a:prstClr>
              </a:solidFill>
            </a:endParaRPr>
          </a:p>
        </p:txBody>
      </p:sp>
      <p:sp>
        <p:nvSpPr>
          <p:cNvPr id="3" name="页脚占位符 2"/>
          <p:cNvSpPr>
            <a:spLocks noGrp="1"/>
          </p:cNvSpPr>
          <p:nvPr>
            <p:ph type="ftr" sz="quarter" idx="11"/>
            <p:custDataLst>
              <p:tags r:id="rId3"/>
            </p:custDataLst>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custDataLst>
              <p:tags r:id="rId4"/>
            </p:custDataLst>
          </p:nvPr>
        </p:nvSpPr>
        <p:spPr/>
        <p:txBody>
          <a:bodyPr/>
          <a:lstStyle/>
          <a:p>
            <a:fld id="{5C6CC7F0-8BC3-4CC4-9B08-7ADD556F3608}" type="slidenum">
              <a:rPr lang="zh-CN" altLang="en-US">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839787" y="622300"/>
            <a:ext cx="4165200" cy="1600200"/>
          </a:xfrm>
        </p:spPr>
        <p:txBody>
          <a:bodyPr anchor="t" anchorCtr="0">
            <a:normAutofit/>
          </a:bodyPr>
          <a:lstStyle>
            <a:lvl1pPr>
              <a:defRPr sz="3600"/>
            </a:lvl1pPr>
          </a:lstStyle>
          <a:p>
            <a:r>
              <a:rPr lang="zh-CN" altLang="en-US" dirty="0"/>
              <a:t>单击此处编辑母版标题样式</a:t>
            </a:r>
            <a:endParaRPr lang="zh-CN" altLang="en-US" dirty="0"/>
          </a:p>
        </p:txBody>
      </p:sp>
      <p:sp>
        <p:nvSpPr>
          <p:cNvPr id="3" name="图片占位符 2"/>
          <p:cNvSpPr>
            <a:spLocks noGrp="1" noChangeAspect="1"/>
          </p:cNvSpPr>
          <p:nvPr>
            <p:ph type="pic" idx="1"/>
            <p:custDataLst>
              <p:tags r:id="rId3"/>
            </p:custDataLst>
          </p:nvPr>
        </p:nvSpPr>
        <p:spPr>
          <a:xfrm>
            <a:off x="5184000" y="622300"/>
            <a:ext cx="6170400"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custDataLst>
              <p:tags r:id="rId4"/>
            </p:custDataLst>
          </p:nvPr>
        </p:nvSpPr>
        <p:spPr>
          <a:xfrm>
            <a:off x="839787" y="2222500"/>
            <a:ext cx="4165200" cy="381158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custDataLst>
              <p:tags r:id="rId5"/>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6"/>
            </p:custDataLst>
          </p:nvPr>
        </p:nvSpPr>
        <p:spPr/>
        <p:txBody>
          <a:bodyPr/>
          <a:lstStyle/>
          <a:p>
            <a:endParaRPr lang="zh-CN" altLang="en-US" dirty="0"/>
          </a:p>
        </p:txBody>
      </p:sp>
      <p:sp>
        <p:nvSpPr>
          <p:cNvPr id="7" name="灯片编号占位符 6"/>
          <p:cNvSpPr>
            <a:spLocks noGrp="1"/>
          </p:cNvSpPr>
          <p:nvPr>
            <p:ph type="sldNum" sz="quarter" idx="12"/>
            <p:custDataLst>
              <p:tags r:id="rId7"/>
            </p:custDataLst>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452100" y="365125"/>
            <a:ext cx="901700" cy="5811838"/>
          </a:xfrm>
        </p:spPr>
        <p:txBody>
          <a:bodyPr vert="eaVert">
            <a:normAutofit/>
          </a:bodyPr>
          <a:lstStyle>
            <a:lvl1pPr>
              <a:defRPr sz="3600"/>
            </a:lvl1pPr>
          </a:lstStyle>
          <a:p>
            <a:r>
              <a:rPr lang="zh-CN" altLang="en-US"/>
              <a:t>单击此处编辑母版标题样式</a:t>
            </a:r>
            <a:endParaRPr lang="zh-CN" altLang="en-US"/>
          </a:p>
        </p:txBody>
      </p:sp>
      <p:sp>
        <p:nvSpPr>
          <p:cNvPr id="3" name="竖排文字占位符 2"/>
          <p:cNvSpPr>
            <a:spLocks noGrp="1"/>
          </p:cNvSpPr>
          <p:nvPr>
            <p:ph type="body" orient="vert" idx="1"/>
            <p:custDataLst>
              <p:tags r:id="rId3"/>
            </p:custDataLst>
          </p:nvPr>
        </p:nvSpPr>
        <p:spPr>
          <a:xfrm>
            <a:off x="838200" y="365125"/>
            <a:ext cx="9525000" cy="5811838"/>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4"/>
            </p:custDataLst>
          </p:nvPr>
        </p:nvSpPr>
        <p:spPr/>
        <p:txBody>
          <a:bodyPr/>
          <a:lstStyle/>
          <a:p>
            <a:fld id="{A77639FF-E68A-416A-B53A-9A76AB5C410C}" type="datetimeFigureOut">
              <a:rPr lang="zh-CN" altLang="en-US">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custDataLst>
              <p:tags r:id="rId5"/>
            </p:custDataLst>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custDataLst>
              <p:tags r:id="rId6"/>
            </p:custDataLst>
          </p:nvPr>
        </p:nvSpPr>
        <p:spPr/>
        <p:txBody>
          <a:bodyPr/>
          <a:lstStyle/>
          <a:p>
            <a:fld id="{5C6CC7F0-8BC3-4CC4-9B08-7ADD556F3608}" type="slidenum">
              <a:rPr lang="zh-CN" altLang="en-US">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仅标题">
    <p:spTree>
      <p:nvGrpSpPr>
        <p:cNvPr id="1" name=""/>
        <p:cNvGrpSpPr/>
        <p:nvPr/>
      </p:nvGrpSpPr>
      <p:grpSpPr>
        <a:xfrm>
          <a:off x="0" y="0"/>
          <a:ext cx="0" cy="0"/>
          <a:chOff x="0" y="0"/>
          <a:chExt cx="0" cy="0"/>
        </a:xfrm>
      </p:grpSpPr>
      <p:pic>
        <p:nvPicPr>
          <p:cNvPr id="23" name="图片 22"/>
          <p:cNvPicPr>
            <a:picLocks noChangeAspect="1"/>
          </p:cNvPicPr>
          <p:nvPr>
            <p:custDataLst>
              <p:tags r:id="rId2"/>
            </p:custDataLst>
          </p:nvPr>
        </p:nvPicPr>
        <p:blipFill rotWithShape="1">
          <a:blip r:embed="rId3" cstate="print">
            <a:extLst>
              <a:ext uri="{28A0092B-C50C-407E-A947-70E740481C1C}">
                <a14:useLocalDpi xmlns:a14="http://schemas.microsoft.com/office/drawing/2010/main" val="0"/>
              </a:ext>
            </a:extLst>
          </a:blip>
          <a:srcRect/>
          <a:stretch>
            <a:fillRect/>
          </a:stretch>
        </p:blipFill>
        <p:spPr>
          <a:xfrm>
            <a:off x="-25400" y="4363977"/>
            <a:ext cx="9651656" cy="2494023"/>
          </a:xfrm>
          <a:prstGeom prst="rect">
            <a:avLst/>
          </a:prstGeom>
        </p:spPr>
      </p:pic>
      <p:grpSp>
        <p:nvGrpSpPr>
          <p:cNvPr id="6" name="组合 5"/>
          <p:cNvGrpSpPr/>
          <p:nvPr>
            <p:custDataLst>
              <p:tags r:id="rId4"/>
            </p:custDataLst>
          </p:nvPr>
        </p:nvGrpSpPr>
        <p:grpSpPr>
          <a:xfrm>
            <a:off x="9816269" y="138742"/>
            <a:ext cx="2432861" cy="1545784"/>
            <a:chOff x="9816269" y="138742"/>
            <a:chExt cx="2432861" cy="1545784"/>
          </a:xfrm>
        </p:grpSpPr>
        <p:sp>
          <p:nvSpPr>
            <p:cNvPr id="7" name="任意多边形 6"/>
            <p:cNvSpPr/>
            <p:nvPr>
              <p:custDataLst>
                <p:tags r:id="rId5"/>
              </p:custDataLst>
            </p:nvPr>
          </p:nvSpPr>
          <p:spPr>
            <a:xfrm rot="6965211">
              <a:off x="11815131" y="935851"/>
              <a:ext cx="485296" cy="382703"/>
            </a:xfrm>
            <a:custGeom>
              <a:avLst/>
              <a:gdLst>
                <a:gd name="connsiteX0" fmla="*/ 1567 w 485296"/>
                <a:gd name="connsiteY0" fmla="*/ 271087 h 382703"/>
                <a:gd name="connsiteX1" fmla="*/ 28389 w 485296"/>
                <a:gd name="connsiteY1" fmla="*/ 147231 h 382703"/>
                <a:gd name="connsiteX2" fmla="*/ 28693 w 485296"/>
                <a:gd name="connsiteY2" fmla="*/ 146661 h 382703"/>
                <a:gd name="connsiteX3" fmla="*/ 328239 w 485296"/>
                <a:gd name="connsiteY3" fmla="*/ 0 h 382703"/>
                <a:gd name="connsiteX4" fmla="*/ 485296 w 485296"/>
                <a:gd name="connsiteY4" fmla="*/ 332341 h 382703"/>
                <a:gd name="connsiteX5" fmla="*/ 219400 w 485296"/>
                <a:gd name="connsiteY5" fmla="*/ 381603 h 382703"/>
                <a:gd name="connsiteX6" fmla="*/ 1567 w 485296"/>
                <a:gd name="connsiteY6" fmla="*/ 271087 h 382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5296" h="382703">
                  <a:moveTo>
                    <a:pt x="1567" y="271087"/>
                  </a:moveTo>
                  <a:cubicBezTo>
                    <a:pt x="-3548" y="240110"/>
                    <a:pt x="3469" y="199843"/>
                    <a:pt x="28389" y="147231"/>
                  </a:cubicBezTo>
                  <a:lnTo>
                    <a:pt x="28693" y="146661"/>
                  </a:lnTo>
                  <a:lnTo>
                    <a:pt x="328239" y="0"/>
                  </a:lnTo>
                  <a:lnTo>
                    <a:pt x="485296" y="332341"/>
                  </a:lnTo>
                  <a:cubicBezTo>
                    <a:pt x="410323" y="345735"/>
                    <a:pt x="300858" y="390228"/>
                    <a:pt x="219400" y="381603"/>
                  </a:cubicBezTo>
                  <a:cubicBezTo>
                    <a:pt x="141455" y="373351"/>
                    <a:pt x="16914" y="364021"/>
                    <a:pt x="1567" y="271087"/>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8" name="任意多边形 7"/>
            <p:cNvSpPr/>
            <p:nvPr>
              <p:custDataLst>
                <p:tags r:id="rId6"/>
              </p:custDataLst>
            </p:nvPr>
          </p:nvSpPr>
          <p:spPr>
            <a:xfrm rot="6965211">
              <a:off x="11079978" y="122267"/>
              <a:ext cx="874795" cy="907746"/>
            </a:xfrm>
            <a:custGeom>
              <a:avLst/>
              <a:gdLst>
                <a:gd name="connsiteX0" fmla="*/ 28580 w 2500470"/>
                <a:gd name="connsiteY0" fmla="*/ 2487259 h 2594654"/>
                <a:gd name="connsiteX1" fmla="*/ 355545 w 2500470"/>
                <a:gd name="connsiteY1" fmla="*/ 1645002 h 2594654"/>
                <a:gd name="connsiteX2" fmla="*/ 1919866 w 2500470"/>
                <a:gd name="connsiteY2" fmla="*/ 0 h 2594654"/>
                <a:gd name="connsiteX3" fmla="*/ 2500470 w 2500470"/>
                <a:gd name="connsiteY3" fmla="*/ 1183921 h 2594654"/>
                <a:gd name="connsiteX4" fmla="*/ 2397389 w 2500470"/>
                <a:gd name="connsiteY4" fmla="*/ 1309248 h 2594654"/>
                <a:gd name="connsiteX5" fmla="*/ 2075151 w 2500470"/>
                <a:gd name="connsiteY5" fmla="*/ 1834351 h 2594654"/>
                <a:gd name="connsiteX6" fmla="*/ 1945894 w 2500470"/>
                <a:gd name="connsiteY6" fmla="*/ 2207563 h 2594654"/>
                <a:gd name="connsiteX7" fmla="*/ 1941435 w 2500470"/>
                <a:gd name="connsiteY7" fmla="*/ 2240950 h 2594654"/>
                <a:gd name="connsiteX8" fmla="*/ 1835071 w 2500470"/>
                <a:gd name="connsiteY8" fmla="*/ 2276247 h 2594654"/>
                <a:gd name="connsiteX9" fmla="*/ 1193539 w 2500470"/>
                <a:gd name="connsiteY9" fmla="*/ 2446889 h 2594654"/>
                <a:gd name="connsiteX10" fmla="*/ 28580 w 2500470"/>
                <a:gd name="connsiteY10" fmla="*/ 2487259 h 2594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00470" h="2594654">
                  <a:moveTo>
                    <a:pt x="28580" y="2487259"/>
                  </a:moveTo>
                  <a:cubicBezTo>
                    <a:pt x="-49579" y="2361557"/>
                    <a:pt x="24066" y="2108849"/>
                    <a:pt x="355545" y="1645002"/>
                  </a:cubicBezTo>
                  <a:cubicBezTo>
                    <a:pt x="1139734" y="724964"/>
                    <a:pt x="1199350" y="1007664"/>
                    <a:pt x="1919866" y="0"/>
                  </a:cubicBezTo>
                  <a:lnTo>
                    <a:pt x="2500470" y="1183921"/>
                  </a:lnTo>
                  <a:lnTo>
                    <a:pt x="2397389" y="1309248"/>
                  </a:lnTo>
                  <a:cubicBezTo>
                    <a:pt x="2279110" y="1461329"/>
                    <a:pt x="2165556" y="1635323"/>
                    <a:pt x="2075151" y="1834351"/>
                  </a:cubicBezTo>
                  <a:cubicBezTo>
                    <a:pt x="2006925" y="1974970"/>
                    <a:pt x="1965373" y="2098666"/>
                    <a:pt x="1945894" y="2207563"/>
                  </a:cubicBezTo>
                  <a:lnTo>
                    <a:pt x="1941435" y="2240950"/>
                  </a:lnTo>
                  <a:lnTo>
                    <a:pt x="1835071" y="2276247"/>
                  </a:lnTo>
                  <a:cubicBezTo>
                    <a:pt x="1670696" y="2329221"/>
                    <a:pt x="1485535" y="2382423"/>
                    <a:pt x="1193539" y="2446889"/>
                  </a:cubicBezTo>
                  <a:cubicBezTo>
                    <a:pt x="710791" y="2553470"/>
                    <a:pt x="158846" y="2696761"/>
                    <a:pt x="28580" y="2487259"/>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 name="弦形 4"/>
            <p:cNvSpPr/>
            <p:nvPr>
              <p:custDataLst>
                <p:tags r:id="rId7"/>
              </p:custDataLst>
            </p:nvPr>
          </p:nvSpPr>
          <p:spPr>
            <a:xfrm rot="6965211">
              <a:off x="10668235" y="651797"/>
              <a:ext cx="944474" cy="1120984"/>
            </a:xfrm>
            <a:custGeom>
              <a:avLst/>
              <a:gdLst>
                <a:gd name="connsiteX0" fmla="*/ 2900262 w 4186990"/>
                <a:gd name="connsiteY0" fmla="*/ 1681061 h 1748589"/>
                <a:gd name="connsiteX1" fmla="*/ 1602783 w 4186990"/>
                <a:gd name="connsiteY1" fmla="*/ 1724232 h 1748589"/>
                <a:gd name="connsiteX2" fmla="*/ 331487 w 4186990"/>
                <a:gd name="connsiteY2" fmla="*/ 402166 h 1748589"/>
                <a:gd name="connsiteX3" fmla="*/ 2093494 w 4186990"/>
                <a:gd name="connsiteY3" fmla="*/ -1 h 1748589"/>
                <a:gd name="connsiteX4" fmla="*/ 2900262 w 4186990"/>
                <a:gd name="connsiteY4" fmla="*/ 1681061 h 1748589"/>
                <a:gd name="connsiteX0-1" fmla="*/ 2917440 w 2917440"/>
                <a:gd name="connsiteY0-2" fmla="*/ 1681062 h 1909286"/>
                <a:gd name="connsiteX1-3" fmla="*/ 1546723 w 2917440"/>
                <a:gd name="connsiteY1-4" fmla="*/ 1902984 h 1909286"/>
                <a:gd name="connsiteX2-5" fmla="*/ 348665 w 2917440"/>
                <a:gd name="connsiteY2-6" fmla="*/ 402167 h 1909286"/>
                <a:gd name="connsiteX3-7" fmla="*/ 2110672 w 2917440"/>
                <a:gd name="connsiteY3-8" fmla="*/ 0 h 1909286"/>
                <a:gd name="connsiteX4-9" fmla="*/ 2917440 w 2917440"/>
                <a:gd name="connsiteY4-10" fmla="*/ 1681062 h 1909286"/>
                <a:gd name="connsiteX0-11" fmla="*/ 2688210 w 2688210"/>
                <a:gd name="connsiteY0-12" fmla="*/ 1681062 h 1947908"/>
                <a:gd name="connsiteX1-13" fmla="*/ 1317493 w 2688210"/>
                <a:gd name="connsiteY1-14" fmla="*/ 1902984 h 1947908"/>
                <a:gd name="connsiteX2-15" fmla="*/ 224350 w 2688210"/>
                <a:gd name="connsiteY2-16" fmla="*/ 725895 h 1947908"/>
                <a:gd name="connsiteX3-17" fmla="*/ 1881442 w 2688210"/>
                <a:gd name="connsiteY3-18" fmla="*/ 0 h 1947908"/>
                <a:gd name="connsiteX4-19" fmla="*/ 2688210 w 2688210"/>
                <a:gd name="connsiteY4-20" fmla="*/ 1681062 h 1947908"/>
                <a:gd name="connsiteX0-21" fmla="*/ 2601313 w 2601313"/>
                <a:gd name="connsiteY0-22" fmla="*/ 1681062 h 1947908"/>
                <a:gd name="connsiteX1-23" fmla="*/ 1230596 w 2601313"/>
                <a:gd name="connsiteY1-24" fmla="*/ 1902984 h 1947908"/>
                <a:gd name="connsiteX2-25" fmla="*/ 137453 w 2601313"/>
                <a:gd name="connsiteY2-26" fmla="*/ 725895 h 1947908"/>
                <a:gd name="connsiteX3-27" fmla="*/ 1794545 w 2601313"/>
                <a:gd name="connsiteY3-28" fmla="*/ 0 h 1947908"/>
                <a:gd name="connsiteX4-29" fmla="*/ 2601313 w 2601313"/>
                <a:gd name="connsiteY4-30" fmla="*/ 1681062 h 1947908"/>
                <a:gd name="connsiteX0-31" fmla="*/ 2606235 w 2606235"/>
                <a:gd name="connsiteY0-32" fmla="*/ 1681062 h 1973367"/>
                <a:gd name="connsiteX1-33" fmla="*/ 1177887 w 2606235"/>
                <a:gd name="connsiteY1-34" fmla="*/ 1931201 h 1973367"/>
                <a:gd name="connsiteX2-35" fmla="*/ 142375 w 2606235"/>
                <a:gd name="connsiteY2-36" fmla="*/ 725895 h 1973367"/>
                <a:gd name="connsiteX3-37" fmla="*/ 1799467 w 2606235"/>
                <a:gd name="connsiteY3-38" fmla="*/ 0 h 1973367"/>
                <a:gd name="connsiteX4-39" fmla="*/ 2606235 w 2606235"/>
                <a:gd name="connsiteY4-40" fmla="*/ 1681062 h 1973367"/>
                <a:gd name="connsiteX0-41" fmla="*/ 2621805 w 2621805"/>
                <a:gd name="connsiteY0-42" fmla="*/ 1681062 h 1939707"/>
                <a:gd name="connsiteX1-43" fmla="*/ 1193457 w 2621805"/>
                <a:gd name="connsiteY1-44" fmla="*/ 1931201 h 1939707"/>
                <a:gd name="connsiteX2-45" fmla="*/ 157945 w 2621805"/>
                <a:gd name="connsiteY2-46" fmla="*/ 725895 h 1939707"/>
                <a:gd name="connsiteX3-47" fmla="*/ 1815037 w 2621805"/>
                <a:gd name="connsiteY3-48" fmla="*/ 0 h 1939707"/>
                <a:gd name="connsiteX4-49" fmla="*/ 2621805 w 2621805"/>
                <a:gd name="connsiteY4-50" fmla="*/ 1681062 h 1939707"/>
                <a:gd name="connsiteX0-51" fmla="*/ 2622069 w 2622069"/>
                <a:gd name="connsiteY0-52" fmla="*/ 1681062 h 1938274"/>
                <a:gd name="connsiteX1-53" fmla="*/ 1193721 w 2622069"/>
                <a:gd name="connsiteY1-54" fmla="*/ 1931201 h 1938274"/>
                <a:gd name="connsiteX2-55" fmla="*/ 158209 w 2622069"/>
                <a:gd name="connsiteY2-56" fmla="*/ 725895 h 1938274"/>
                <a:gd name="connsiteX3-57" fmla="*/ 1815301 w 2622069"/>
                <a:gd name="connsiteY3-58" fmla="*/ 0 h 1938274"/>
                <a:gd name="connsiteX4-59" fmla="*/ 2622069 w 2622069"/>
                <a:gd name="connsiteY4-60" fmla="*/ 1681062 h 1938274"/>
                <a:gd name="connsiteX0-61" fmla="*/ 2622069 w 2622069"/>
                <a:gd name="connsiteY0-62" fmla="*/ 2170930 h 2428142"/>
                <a:gd name="connsiteX1-63" fmla="*/ 1193721 w 2622069"/>
                <a:gd name="connsiteY1-64" fmla="*/ 2421069 h 2428142"/>
                <a:gd name="connsiteX2-65" fmla="*/ 158209 w 2622069"/>
                <a:gd name="connsiteY2-66" fmla="*/ 1215763 h 2428142"/>
                <a:gd name="connsiteX3-67" fmla="*/ 1575456 w 2622069"/>
                <a:gd name="connsiteY3-68" fmla="*/ 0 h 2428142"/>
                <a:gd name="connsiteX4-69" fmla="*/ 2622069 w 2622069"/>
                <a:gd name="connsiteY4-70" fmla="*/ 2170930 h 2428142"/>
                <a:gd name="connsiteX0-71" fmla="*/ 2612766 w 2612766"/>
                <a:gd name="connsiteY0-72" fmla="*/ 2170930 h 2464127"/>
                <a:gd name="connsiteX1-73" fmla="*/ 1184418 w 2612766"/>
                <a:gd name="connsiteY1-74" fmla="*/ 2421069 h 2464127"/>
                <a:gd name="connsiteX2-75" fmla="*/ 141852 w 2612766"/>
                <a:gd name="connsiteY2-76" fmla="*/ 1201355 h 2464127"/>
                <a:gd name="connsiteX3-77" fmla="*/ 1566153 w 2612766"/>
                <a:gd name="connsiteY3-78" fmla="*/ 0 h 2464127"/>
                <a:gd name="connsiteX4-79" fmla="*/ 2612766 w 2612766"/>
                <a:gd name="connsiteY4-80" fmla="*/ 2170930 h 2464127"/>
                <a:gd name="connsiteX0-81" fmla="*/ 2612766 w 2612766"/>
                <a:gd name="connsiteY0-82" fmla="*/ 2170930 h 2464127"/>
                <a:gd name="connsiteX1-83" fmla="*/ 1184418 w 2612766"/>
                <a:gd name="connsiteY1-84" fmla="*/ 2421069 h 2464127"/>
                <a:gd name="connsiteX2-85" fmla="*/ 141852 w 2612766"/>
                <a:gd name="connsiteY2-86" fmla="*/ 1201355 h 2464127"/>
                <a:gd name="connsiteX3-87" fmla="*/ 1566153 w 2612766"/>
                <a:gd name="connsiteY3-88" fmla="*/ 0 h 2464127"/>
                <a:gd name="connsiteX4-89" fmla="*/ 2612766 w 2612766"/>
                <a:gd name="connsiteY4-90" fmla="*/ 2170930 h 2464127"/>
                <a:gd name="connsiteX0-91" fmla="*/ 2612766 w 2612766"/>
                <a:gd name="connsiteY0-92" fmla="*/ 2228561 h 2521758"/>
                <a:gd name="connsiteX1-93" fmla="*/ 1184418 w 2612766"/>
                <a:gd name="connsiteY1-94" fmla="*/ 2478700 h 2521758"/>
                <a:gd name="connsiteX2-95" fmla="*/ 141852 w 2612766"/>
                <a:gd name="connsiteY2-96" fmla="*/ 1258986 h 2521758"/>
                <a:gd name="connsiteX3-97" fmla="*/ 1537937 w 2612766"/>
                <a:gd name="connsiteY3-98" fmla="*/ 0 h 2521758"/>
                <a:gd name="connsiteX4-99" fmla="*/ 2612766 w 2612766"/>
                <a:gd name="connsiteY4-100" fmla="*/ 2228561 h 2521758"/>
                <a:gd name="connsiteX0-101" fmla="*/ 2612766 w 2612766"/>
                <a:gd name="connsiteY0-102" fmla="*/ 2228561 h 2521758"/>
                <a:gd name="connsiteX1-103" fmla="*/ 1184418 w 2612766"/>
                <a:gd name="connsiteY1-104" fmla="*/ 2478700 h 2521758"/>
                <a:gd name="connsiteX2-105" fmla="*/ 141852 w 2612766"/>
                <a:gd name="connsiteY2-106" fmla="*/ 1258986 h 2521758"/>
                <a:gd name="connsiteX3-107" fmla="*/ 1537937 w 2612766"/>
                <a:gd name="connsiteY3-108" fmla="*/ 0 h 2521758"/>
                <a:gd name="connsiteX4-109" fmla="*/ 2612766 w 2612766"/>
                <a:gd name="connsiteY4-110" fmla="*/ 2228561 h 2521758"/>
                <a:gd name="connsiteX0-111" fmla="*/ 2615300 w 2615300"/>
                <a:gd name="connsiteY0-112" fmla="*/ 2228561 h 2478743"/>
                <a:gd name="connsiteX1-113" fmla="*/ 1186952 w 2615300"/>
                <a:gd name="connsiteY1-114" fmla="*/ 2478700 h 2478743"/>
                <a:gd name="connsiteX2-115" fmla="*/ 144386 w 2615300"/>
                <a:gd name="connsiteY2-116" fmla="*/ 1258986 h 2478743"/>
                <a:gd name="connsiteX3-117" fmla="*/ 1540471 w 2615300"/>
                <a:gd name="connsiteY3-118" fmla="*/ 0 h 2478743"/>
                <a:gd name="connsiteX4-119" fmla="*/ 2615300 w 2615300"/>
                <a:gd name="connsiteY4-120" fmla="*/ 2228561 h 2478743"/>
                <a:gd name="connsiteX0-121" fmla="*/ 2615300 w 2615300"/>
                <a:gd name="connsiteY0-122" fmla="*/ 2372638 h 2622820"/>
                <a:gd name="connsiteX1-123" fmla="*/ 1186952 w 2615300"/>
                <a:gd name="connsiteY1-124" fmla="*/ 2622777 h 2622820"/>
                <a:gd name="connsiteX2-125" fmla="*/ 144386 w 2615300"/>
                <a:gd name="connsiteY2-126" fmla="*/ 1403063 h 2622820"/>
                <a:gd name="connsiteX3-127" fmla="*/ 1469928 w 2615300"/>
                <a:gd name="connsiteY3-128" fmla="*/ 0 h 2622820"/>
                <a:gd name="connsiteX4-129" fmla="*/ 2615300 w 2615300"/>
                <a:gd name="connsiteY4-130" fmla="*/ 2372638 h 2622820"/>
                <a:gd name="connsiteX0-131" fmla="*/ 2615300 w 2615300"/>
                <a:gd name="connsiteY0-132" fmla="*/ 2500640 h 2750822"/>
                <a:gd name="connsiteX1-133" fmla="*/ 1186952 w 2615300"/>
                <a:gd name="connsiteY1-134" fmla="*/ 2750779 h 2750822"/>
                <a:gd name="connsiteX2-135" fmla="*/ 144386 w 2615300"/>
                <a:gd name="connsiteY2-136" fmla="*/ 1531065 h 2750822"/>
                <a:gd name="connsiteX3-137" fmla="*/ 990324 w 2615300"/>
                <a:gd name="connsiteY3-138" fmla="*/ 442268 h 2750822"/>
                <a:gd name="connsiteX4-139" fmla="*/ 1469928 w 2615300"/>
                <a:gd name="connsiteY4-140" fmla="*/ 128002 h 2750822"/>
                <a:gd name="connsiteX5" fmla="*/ 2615300 w 2615300"/>
                <a:gd name="connsiteY5" fmla="*/ 2500640 h 2750822"/>
                <a:gd name="connsiteX0-141" fmla="*/ 2615300 w 2615300"/>
                <a:gd name="connsiteY0-142" fmla="*/ 3019141 h 3269323"/>
                <a:gd name="connsiteX1-143" fmla="*/ 1186952 w 2615300"/>
                <a:gd name="connsiteY1-144" fmla="*/ 3269280 h 3269323"/>
                <a:gd name="connsiteX2-145" fmla="*/ 144386 w 2615300"/>
                <a:gd name="connsiteY2-146" fmla="*/ 2049566 h 3269323"/>
                <a:gd name="connsiteX3-147" fmla="*/ 990324 w 2615300"/>
                <a:gd name="connsiteY3-148" fmla="*/ 960769 h 3269323"/>
                <a:gd name="connsiteX4-149" fmla="*/ 1187758 w 2615300"/>
                <a:gd name="connsiteY4-150" fmla="*/ 70188 h 3269323"/>
                <a:gd name="connsiteX5-151" fmla="*/ 2615300 w 2615300"/>
                <a:gd name="connsiteY5-152" fmla="*/ 3019141 h 3269323"/>
                <a:gd name="connsiteX0-153" fmla="*/ 2615300 w 2615300"/>
                <a:gd name="connsiteY0-154" fmla="*/ 2948953 h 3199135"/>
                <a:gd name="connsiteX1-155" fmla="*/ 1186952 w 2615300"/>
                <a:gd name="connsiteY1-156" fmla="*/ 3199092 h 3199135"/>
                <a:gd name="connsiteX2-157" fmla="*/ 144386 w 2615300"/>
                <a:gd name="connsiteY2-158" fmla="*/ 1979378 h 3199135"/>
                <a:gd name="connsiteX3-159" fmla="*/ 990324 w 2615300"/>
                <a:gd name="connsiteY3-160" fmla="*/ 890581 h 3199135"/>
                <a:gd name="connsiteX4-161" fmla="*/ 1187758 w 2615300"/>
                <a:gd name="connsiteY4-162" fmla="*/ 0 h 3199135"/>
                <a:gd name="connsiteX5-163" fmla="*/ 2615300 w 2615300"/>
                <a:gd name="connsiteY5-164" fmla="*/ 2948953 h 3199135"/>
                <a:gd name="connsiteX0-165" fmla="*/ 2615300 w 2615300"/>
                <a:gd name="connsiteY0-166" fmla="*/ 2948953 h 3199135"/>
                <a:gd name="connsiteX1-167" fmla="*/ 1186952 w 2615300"/>
                <a:gd name="connsiteY1-168" fmla="*/ 3199092 h 3199135"/>
                <a:gd name="connsiteX2-169" fmla="*/ 144386 w 2615300"/>
                <a:gd name="connsiteY2-170" fmla="*/ 1979378 h 3199135"/>
                <a:gd name="connsiteX3-171" fmla="*/ 990324 w 2615300"/>
                <a:gd name="connsiteY3-172" fmla="*/ 890581 h 3199135"/>
                <a:gd name="connsiteX4-173" fmla="*/ 1187758 w 2615300"/>
                <a:gd name="connsiteY4-174" fmla="*/ 0 h 3199135"/>
                <a:gd name="connsiteX5-175" fmla="*/ 2615300 w 2615300"/>
                <a:gd name="connsiteY5-176" fmla="*/ 2948953 h 3199135"/>
                <a:gd name="connsiteX0-177" fmla="*/ 2615300 w 2615300"/>
                <a:gd name="connsiteY0-178" fmla="*/ 2948953 h 3199135"/>
                <a:gd name="connsiteX1-179" fmla="*/ 1186952 w 2615300"/>
                <a:gd name="connsiteY1-180" fmla="*/ 3199092 h 3199135"/>
                <a:gd name="connsiteX2-181" fmla="*/ 144386 w 2615300"/>
                <a:gd name="connsiteY2-182" fmla="*/ 1979378 h 3199135"/>
                <a:gd name="connsiteX3-183" fmla="*/ 990324 w 2615300"/>
                <a:gd name="connsiteY3-184" fmla="*/ 890581 h 3199135"/>
                <a:gd name="connsiteX4-185" fmla="*/ 1187758 w 2615300"/>
                <a:gd name="connsiteY4-186" fmla="*/ 0 h 3199135"/>
                <a:gd name="connsiteX5-187" fmla="*/ 2615300 w 2615300"/>
                <a:gd name="connsiteY5-188" fmla="*/ 2948953 h 3199135"/>
                <a:gd name="connsiteX0-189" fmla="*/ 2615300 w 2615300"/>
                <a:gd name="connsiteY0-190" fmla="*/ 2948953 h 3199135"/>
                <a:gd name="connsiteX1-191" fmla="*/ 1186952 w 2615300"/>
                <a:gd name="connsiteY1-192" fmla="*/ 3199092 h 3199135"/>
                <a:gd name="connsiteX2-193" fmla="*/ 144386 w 2615300"/>
                <a:gd name="connsiteY2-194" fmla="*/ 1979378 h 3199135"/>
                <a:gd name="connsiteX3-195" fmla="*/ 925938 w 2615300"/>
                <a:gd name="connsiteY3-196" fmla="*/ 868520 h 3199135"/>
                <a:gd name="connsiteX4-197" fmla="*/ 1187758 w 2615300"/>
                <a:gd name="connsiteY4-198" fmla="*/ 0 h 3199135"/>
                <a:gd name="connsiteX5-199" fmla="*/ 2615300 w 2615300"/>
                <a:gd name="connsiteY5-200" fmla="*/ 2948953 h 3199135"/>
                <a:gd name="connsiteX0-201" fmla="*/ 2692798 w 2692798"/>
                <a:gd name="connsiteY0-202" fmla="*/ 2948953 h 3241750"/>
                <a:gd name="connsiteX1-203" fmla="*/ 1264450 w 2692798"/>
                <a:gd name="connsiteY1-204" fmla="*/ 3199092 h 3241750"/>
                <a:gd name="connsiteX2-205" fmla="*/ 135735 w 2692798"/>
                <a:gd name="connsiteY2-206" fmla="*/ 1985833 h 3241750"/>
                <a:gd name="connsiteX3-207" fmla="*/ 1003436 w 2692798"/>
                <a:gd name="connsiteY3-208" fmla="*/ 868520 h 3241750"/>
                <a:gd name="connsiteX4-209" fmla="*/ 1265256 w 2692798"/>
                <a:gd name="connsiteY4-210" fmla="*/ 0 h 3241750"/>
                <a:gd name="connsiteX5-211" fmla="*/ 2692798 w 2692798"/>
                <a:gd name="connsiteY5-212" fmla="*/ 2948953 h 3241750"/>
                <a:gd name="connsiteX0-213" fmla="*/ 2692798 w 2692798"/>
                <a:gd name="connsiteY0-214" fmla="*/ 2948953 h 3241750"/>
                <a:gd name="connsiteX1-215" fmla="*/ 1264450 w 2692798"/>
                <a:gd name="connsiteY1-216" fmla="*/ 3199092 h 3241750"/>
                <a:gd name="connsiteX2-217" fmla="*/ 135735 w 2692798"/>
                <a:gd name="connsiteY2-218" fmla="*/ 1985833 h 3241750"/>
                <a:gd name="connsiteX3-219" fmla="*/ 1003436 w 2692798"/>
                <a:gd name="connsiteY3-220" fmla="*/ 868520 h 3241750"/>
                <a:gd name="connsiteX4-221" fmla="*/ 1265256 w 2692798"/>
                <a:gd name="connsiteY4-222" fmla="*/ 0 h 3241750"/>
                <a:gd name="connsiteX5-223" fmla="*/ 2692798 w 2692798"/>
                <a:gd name="connsiteY5-224" fmla="*/ 2948953 h 3241750"/>
                <a:gd name="connsiteX0-225" fmla="*/ 2699637 w 2699637"/>
                <a:gd name="connsiteY0-226" fmla="*/ 2948953 h 3204162"/>
                <a:gd name="connsiteX1-227" fmla="*/ 1271289 w 2699637"/>
                <a:gd name="connsiteY1-228" fmla="*/ 3199092 h 3204162"/>
                <a:gd name="connsiteX2-229" fmla="*/ 142574 w 2699637"/>
                <a:gd name="connsiteY2-230" fmla="*/ 1985833 h 3204162"/>
                <a:gd name="connsiteX3-231" fmla="*/ 1010275 w 2699637"/>
                <a:gd name="connsiteY3-232" fmla="*/ 868520 h 3204162"/>
                <a:gd name="connsiteX4-233" fmla="*/ 1272095 w 2699637"/>
                <a:gd name="connsiteY4-234" fmla="*/ 0 h 3204162"/>
                <a:gd name="connsiteX5-235" fmla="*/ 2699637 w 2699637"/>
                <a:gd name="connsiteY5-236" fmla="*/ 2948953 h 320416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51" y="connsiteY5-152"/>
                </a:cxn>
              </a:cxnLst>
              <a:rect l="l" t="t" r="r" b="b"/>
              <a:pathLst>
                <a:path w="2699637" h="3204162">
                  <a:moveTo>
                    <a:pt x="2699637" y="2948953"/>
                  </a:moveTo>
                  <a:cubicBezTo>
                    <a:pt x="2289114" y="3020552"/>
                    <a:pt x="1724840" y="3240146"/>
                    <a:pt x="1271289" y="3199092"/>
                  </a:cubicBezTo>
                  <a:cubicBezTo>
                    <a:pt x="758066" y="3152637"/>
                    <a:pt x="-403234" y="3110789"/>
                    <a:pt x="142574" y="1985833"/>
                  </a:cubicBezTo>
                  <a:cubicBezTo>
                    <a:pt x="383653" y="1455093"/>
                    <a:pt x="789351" y="1102364"/>
                    <a:pt x="1010275" y="868520"/>
                  </a:cubicBezTo>
                  <a:cubicBezTo>
                    <a:pt x="1167412" y="540875"/>
                    <a:pt x="1029452" y="577901"/>
                    <a:pt x="1272095" y="0"/>
                  </a:cubicBezTo>
                  <a:lnTo>
                    <a:pt x="2699637" y="294895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 name="任意多边形 9"/>
            <p:cNvSpPr/>
            <p:nvPr>
              <p:custDataLst>
                <p:tags r:id="rId8"/>
              </p:custDataLst>
            </p:nvPr>
          </p:nvSpPr>
          <p:spPr>
            <a:xfrm flipV="1">
              <a:off x="9816269" y="1212289"/>
              <a:ext cx="1226302" cy="129693"/>
            </a:xfrm>
            <a:custGeom>
              <a:avLst/>
              <a:gdLst>
                <a:gd name="connsiteX0" fmla="*/ 837564 w 3505200"/>
                <a:gd name="connsiteY0" fmla="*/ 594360 h 594360"/>
                <a:gd name="connsiteX1" fmla="*/ 2239944 w 3505200"/>
                <a:gd name="connsiteY1" fmla="*/ 594360 h 594360"/>
                <a:gd name="connsiteX2" fmla="*/ 2350338 w 3505200"/>
                <a:gd name="connsiteY2" fmla="*/ 594360 h 594360"/>
                <a:gd name="connsiteX3" fmla="*/ 3505200 w 3505200"/>
                <a:gd name="connsiteY3" fmla="*/ 594360 h 594360"/>
                <a:gd name="connsiteX4" fmla="*/ 3505200 w 3505200"/>
                <a:gd name="connsiteY4" fmla="*/ 553416 h 594360"/>
                <a:gd name="connsiteX5" fmla="*/ 2239944 w 3505200"/>
                <a:gd name="connsiteY5" fmla="*/ 553416 h 594360"/>
                <a:gd name="connsiteX6" fmla="*/ 2239944 w 3505200"/>
                <a:gd name="connsiteY6" fmla="*/ 553416 h 594360"/>
                <a:gd name="connsiteX7" fmla="*/ 971893 w 3505200"/>
                <a:gd name="connsiteY7" fmla="*/ 553416 h 594360"/>
                <a:gd name="connsiteX8" fmla="*/ 831701 w 3505200"/>
                <a:gd name="connsiteY8" fmla="*/ 481340 h 594360"/>
                <a:gd name="connsiteX9" fmla="*/ 819744 w 3505200"/>
                <a:gd name="connsiteY9" fmla="*/ 435404 h 594360"/>
                <a:gd name="connsiteX10" fmla="*/ 831701 w 3505200"/>
                <a:gd name="connsiteY10" fmla="*/ 389468 h 594360"/>
                <a:gd name="connsiteX11" fmla="*/ 971893 w 3505200"/>
                <a:gd name="connsiteY11" fmla="*/ 317391 h 594360"/>
                <a:gd name="connsiteX12" fmla="*/ 1193974 w 3505200"/>
                <a:gd name="connsiteY12" fmla="*/ 317391 h 594360"/>
                <a:gd name="connsiteX13" fmla="*/ 1193974 w 3505200"/>
                <a:gd name="connsiteY13" fmla="*/ 317913 h 594360"/>
                <a:gd name="connsiteX14" fmla="*/ 2706748 w 3505200"/>
                <a:gd name="connsiteY14" fmla="*/ 317913 h 594360"/>
                <a:gd name="connsiteX15" fmla="*/ 2911684 w 3505200"/>
                <a:gd name="connsiteY15" fmla="*/ 158957 h 594360"/>
                <a:gd name="connsiteX16" fmla="*/ 2706748 w 3505200"/>
                <a:gd name="connsiteY16" fmla="*/ 0 h 594360"/>
                <a:gd name="connsiteX17" fmla="*/ 1265256 w 3505200"/>
                <a:gd name="connsiteY17" fmla="*/ 0 h 594360"/>
                <a:gd name="connsiteX18" fmla="*/ 1193974 w 3505200"/>
                <a:gd name="connsiteY18" fmla="*/ 0 h 594360"/>
                <a:gd name="connsiteX19" fmla="*/ 0 w 3505200"/>
                <a:gd name="connsiteY19" fmla="*/ 0 h 594360"/>
                <a:gd name="connsiteX20" fmla="*/ 0 w 3505200"/>
                <a:gd name="connsiteY20" fmla="*/ 40944 h 594360"/>
                <a:gd name="connsiteX21" fmla="*/ 1265256 w 3505200"/>
                <a:gd name="connsiteY21" fmla="*/ 40944 h 594360"/>
                <a:gd name="connsiteX22" fmla="*/ 1265256 w 3505200"/>
                <a:gd name="connsiteY22" fmla="*/ 40944 h 594360"/>
                <a:gd name="connsiteX23" fmla="*/ 2572420 w 3505200"/>
                <a:gd name="connsiteY23" fmla="*/ 40944 h 594360"/>
                <a:gd name="connsiteX24" fmla="*/ 2712612 w 3505200"/>
                <a:gd name="connsiteY24" fmla="*/ 113021 h 594360"/>
                <a:gd name="connsiteX25" fmla="*/ 2724569 w 3505200"/>
                <a:gd name="connsiteY25" fmla="*/ 158957 h 594360"/>
                <a:gd name="connsiteX26" fmla="*/ 2712612 w 3505200"/>
                <a:gd name="connsiteY26" fmla="*/ 204893 h 594360"/>
                <a:gd name="connsiteX27" fmla="*/ 2572420 w 3505200"/>
                <a:gd name="connsiteY27" fmla="*/ 276970 h 594360"/>
                <a:gd name="connsiteX28" fmla="*/ 2350338 w 3505200"/>
                <a:gd name="connsiteY28" fmla="*/ 276970 h 594360"/>
                <a:gd name="connsiteX29" fmla="*/ 2350338 w 3505200"/>
                <a:gd name="connsiteY29" fmla="*/ 276447 h 594360"/>
                <a:gd name="connsiteX30" fmla="*/ 837564 w 3505200"/>
                <a:gd name="connsiteY30" fmla="*/ 276447 h 594360"/>
                <a:gd name="connsiteX31" fmla="*/ 632628 w 3505200"/>
                <a:gd name="connsiteY31" fmla="*/ 435404 h 594360"/>
                <a:gd name="connsiteX32" fmla="*/ 837564 w 3505200"/>
                <a:gd name="connsiteY32" fmla="*/ 594360 h 594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505200" h="594360">
                  <a:moveTo>
                    <a:pt x="837564" y="594360"/>
                  </a:moveTo>
                  <a:lnTo>
                    <a:pt x="2239944" y="594360"/>
                  </a:lnTo>
                  <a:lnTo>
                    <a:pt x="2350338" y="594360"/>
                  </a:lnTo>
                  <a:lnTo>
                    <a:pt x="3505200" y="594360"/>
                  </a:lnTo>
                  <a:lnTo>
                    <a:pt x="3505200" y="553416"/>
                  </a:lnTo>
                  <a:lnTo>
                    <a:pt x="2239944" y="553416"/>
                  </a:lnTo>
                  <a:lnTo>
                    <a:pt x="2239944" y="553416"/>
                  </a:lnTo>
                  <a:lnTo>
                    <a:pt x="971893" y="553416"/>
                  </a:lnTo>
                  <a:cubicBezTo>
                    <a:pt x="908871" y="553416"/>
                    <a:pt x="854798" y="523696"/>
                    <a:pt x="831701" y="481340"/>
                  </a:cubicBezTo>
                  <a:lnTo>
                    <a:pt x="819744" y="435404"/>
                  </a:lnTo>
                  <a:lnTo>
                    <a:pt x="831701" y="389468"/>
                  </a:lnTo>
                  <a:cubicBezTo>
                    <a:pt x="854798" y="347111"/>
                    <a:pt x="908871" y="317391"/>
                    <a:pt x="971893" y="317391"/>
                  </a:cubicBezTo>
                  <a:lnTo>
                    <a:pt x="1193974" y="317391"/>
                  </a:lnTo>
                  <a:lnTo>
                    <a:pt x="1193974" y="317913"/>
                  </a:lnTo>
                  <a:lnTo>
                    <a:pt x="2706748" y="317913"/>
                  </a:lnTo>
                  <a:cubicBezTo>
                    <a:pt x="2819931" y="317913"/>
                    <a:pt x="2911684" y="246746"/>
                    <a:pt x="2911684" y="158957"/>
                  </a:cubicBezTo>
                  <a:cubicBezTo>
                    <a:pt x="2911684" y="71167"/>
                    <a:pt x="2819931" y="0"/>
                    <a:pt x="2706748" y="0"/>
                  </a:cubicBezTo>
                  <a:lnTo>
                    <a:pt x="1265256" y="0"/>
                  </a:lnTo>
                  <a:lnTo>
                    <a:pt x="1193974" y="0"/>
                  </a:lnTo>
                  <a:lnTo>
                    <a:pt x="0" y="0"/>
                  </a:lnTo>
                  <a:lnTo>
                    <a:pt x="0" y="40944"/>
                  </a:lnTo>
                  <a:lnTo>
                    <a:pt x="1265256" y="40944"/>
                  </a:lnTo>
                  <a:lnTo>
                    <a:pt x="1265256" y="40944"/>
                  </a:lnTo>
                  <a:lnTo>
                    <a:pt x="2572420" y="40944"/>
                  </a:lnTo>
                  <a:cubicBezTo>
                    <a:pt x="2635442" y="40944"/>
                    <a:pt x="2689515" y="70664"/>
                    <a:pt x="2712612" y="113021"/>
                  </a:cubicBezTo>
                  <a:lnTo>
                    <a:pt x="2724569" y="158957"/>
                  </a:lnTo>
                  <a:lnTo>
                    <a:pt x="2712612" y="204893"/>
                  </a:lnTo>
                  <a:cubicBezTo>
                    <a:pt x="2689515" y="247249"/>
                    <a:pt x="2635442" y="276970"/>
                    <a:pt x="2572420" y="276970"/>
                  </a:cubicBezTo>
                  <a:lnTo>
                    <a:pt x="2350338" y="276970"/>
                  </a:lnTo>
                  <a:lnTo>
                    <a:pt x="2350338" y="276447"/>
                  </a:lnTo>
                  <a:lnTo>
                    <a:pt x="837564" y="276447"/>
                  </a:lnTo>
                  <a:cubicBezTo>
                    <a:pt x="724381" y="276447"/>
                    <a:pt x="632628" y="347614"/>
                    <a:pt x="632628" y="435404"/>
                  </a:cubicBezTo>
                  <a:cubicBezTo>
                    <a:pt x="632628" y="523193"/>
                    <a:pt x="724381" y="594360"/>
                    <a:pt x="837564" y="59436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 name="任意多边形 10"/>
            <p:cNvSpPr/>
            <p:nvPr>
              <p:custDataLst>
                <p:tags r:id="rId9"/>
              </p:custDataLst>
            </p:nvPr>
          </p:nvSpPr>
          <p:spPr>
            <a:xfrm flipV="1">
              <a:off x="11238374" y="511293"/>
              <a:ext cx="953627" cy="129693"/>
            </a:xfrm>
            <a:custGeom>
              <a:avLst/>
              <a:gdLst>
                <a:gd name="connsiteX0" fmla="*/ 293024 w 953627"/>
                <a:gd name="connsiteY0" fmla="*/ 129693 h 129693"/>
                <a:gd name="connsiteX1" fmla="*/ 783649 w 953627"/>
                <a:gd name="connsiteY1" fmla="*/ 129693 h 129693"/>
                <a:gd name="connsiteX2" fmla="*/ 822271 w 953627"/>
                <a:gd name="connsiteY2" fmla="*/ 129693 h 129693"/>
                <a:gd name="connsiteX3" fmla="*/ 953627 w 953627"/>
                <a:gd name="connsiteY3" fmla="*/ 129693 h 129693"/>
                <a:gd name="connsiteX4" fmla="*/ 953627 w 953627"/>
                <a:gd name="connsiteY4" fmla="*/ 120759 h 129693"/>
                <a:gd name="connsiteX5" fmla="*/ 783649 w 953627"/>
                <a:gd name="connsiteY5" fmla="*/ 120759 h 129693"/>
                <a:gd name="connsiteX6" fmla="*/ 340019 w 953627"/>
                <a:gd name="connsiteY6" fmla="*/ 120759 h 129693"/>
                <a:gd name="connsiteX7" fmla="*/ 290972 w 953627"/>
                <a:gd name="connsiteY7" fmla="*/ 105031 h 129693"/>
                <a:gd name="connsiteX8" fmla="*/ 286789 w 953627"/>
                <a:gd name="connsiteY8" fmla="*/ 95008 h 129693"/>
                <a:gd name="connsiteX9" fmla="*/ 290972 w 953627"/>
                <a:gd name="connsiteY9" fmla="*/ 84984 h 129693"/>
                <a:gd name="connsiteX10" fmla="*/ 340019 w 953627"/>
                <a:gd name="connsiteY10" fmla="*/ 69257 h 129693"/>
                <a:gd name="connsiteX11" fmla="*/ 417714 w 953627"/>
                <a:gd name="connsiteY11" fmla="*/ 69257 h 129693"/>
                <a:gd name="connsiteX12" fmla="*/ 417714 w 953627"/>
                <a:gd name="connsiteY12" fmla="*/ 69370 h 129693"/>
                <a:gd name="connsiteX13" fmla="*/ 946962 w 953627"/>
                <a:gd name="connsiteY13" fmla="*/ 69370 h 129693"/>
                <a:gd name="connsiteX14" fmla="*/ 953627 w 953627"/>
                <a:gd name="connsiteY14" fmla="*/ 68035 h 129693"/>
                <a:gd name="connsiteX15" fmla="*/ 953627 w 953627"/>
                <a:gd name="connsiteY15" fmla="*/ 1336 h 129693"/>
                <a:gd name="connsiteX16" fmla="*/ 946962 w 953627"/>
                <a:gd name="connsiteY16" fmla="*/ 0 h 129693"/>
                <a:gd name="connsiteX17" fmla="*/ 442653 w 953627"/>
                <a:gd name="connsiteY17" fmla="*/ 0 h 129693"/>
                <a:gd name="connsiteX18" fmla="*/ 417714 w 953627"/>
                <a:gd name="connsiteY18" fmla="*/ 0 h 129693"/>
                <a:gd name="connsiteX19" fmla="*/ 0 w 953627"/>
                <a:gd name="connsiteY19" fmla="*/ 0 h 129693"/>
                <a:gd name="connsiteX20" fmla="*/ 0 w 953627"/>
                <a:gd name="connsiteY20" fmla="*/ 8934 h 129693"/>
                <a:gd name="connsiteX21" fmla="*/ 442653 w 953627"/>
                <a:gd name="connsiteY21" fmla="*/ 8934 h 129693"/>
                <a:gd name="connsiteX22" fmla="*/ 899967 w 953627"/>
                <a:gd name="connsiteY22" fmla="*/ 8934 h 129693"/>
                <a:gd name="connsiteX23" fmla="*/ 949013 w 953627"/>
                <a:gd name="connsiteY23" fmla="*/ 24662 h 129693"/>
                <a:gd name="connsiteX24" fmla="*/ 953197 w 953627"/>
                <a:gd name="connsiteY24" fmla="*/ 34685 h 129693"/>
                <a:gd name="connsiteX25" fmla="*/ 949013 w 953627"/>
                <a:gd name="connsiteY25" fmla="*/ 44709 h 129693"/>
                <a:gd name="connsiteX26" fmla="*/ 899967 w 953627"/>
                <a:gd name="connsiteY26" fmla="*/ 60437 h 129693"/>
                <a:gd name="connsiteX27" fmla="*/ 822271 w 953627"/>
                <a:gd name="connsiteY27" fmla="*/ 60437 h 129693"/>
                <a:gd name="connsiteX28" fmla="*/ 822271 w 953627"/>
                <a:gd name="connsiteY28" fmla="*/ 60322 h 129693"/>
                <a:gd name="connsiteX29" fmla="*/ 293024 w 953627"/>
                <a:gd name="connsiteY29" fmla="*/ 60322 h 129693"/>
                <a:gd name="connsiteX30" fmla="*/ 221326 w 953627"/>
                <a:gd name="connsiteY30" fmla="*/ 95008 h 129693"/>
                <a:gd name="connsiteX31" fmla="*/ 293024 w 953627"/>
                <a:gd name="connsiteY31" fmla="*/ 129693 h 129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953627" h="129693">
                  <a:moveTo>
                    <a:pt x="293024" y="129693"/>
                  </a:moveTo>
                  <a:lnTo>
                    <a:pt x="783649" y="129693"/>
                  </a:lnTo>
                  <a:lnTo>
                    <a:pt x="822271" y="129693"/>
                  </a:lnTo>
                  <a:lnTo>
                    <a:pt x="953627" y="129693"/>
                  </a:lnTo>
                  <a:lnTo>
                    <a:pt x="953627" y="120759"/>
                  </a:lnTo>
                  <a:lnTo>
                    <a:pt x="783649" y="120759"/>
                  </a:lnTo>
                  <a:lnTo>
                    <a:pt x="340019" y="120759"/>
                  </a:lnTo>
                  <a:cubicBezTo>
                    <a:pt x="317971" y="120759"/>
                    <a:pt x="299053" y="114274"/>
                    <a:pt x="290972" y="105031"/>
                  </a:cubicBezTo>
                  <a:lnTo>
                    <a:pt x="286789" y="95008"/>
                  </a:lnTo>
                  <a:lnTo>
                    <a:pt x="290972" y="84984"/>
                  </a:lnTo>
                  <a:cubicBezTo>
                    <a:pt x="299053" y="75742"/>
                    <a:pt x="317971" y="69257"/>
                    <a:pt x="340019" y="69257"/>
                  </a:cubicBezTo>
                  <a:lnTo>
                    <a:pt x="417714" y="69257"/>
                  </a:lnTo>
                  <a:lnTo>
                    <a:pt x="417714" y="69370"/>
                  </a:lnTo>
                  <a:lnTo>
                    <a:pt x="946962" y="69370"/>
                  </a:lnTo>
                  <a:lnTo>
                    <a:pt x="953627" y="68035"/>
                  </a:lnTo>
                  <a:lnTo>
                    <a:pt x="953627" y="1336"/>
                  </a:lnTo>
                  <a:lnTo>
                    <a:pt x="946962" y="0"/>
                  </a:lnTo>
                  <a:lnTo>
                    <a:pt x="442653" y="0"/>
                  </a:lnTo>
                  <a:lnTo>
                    <a:pt x="417714" y="0"/>
                  </a:lnTo>
                  <a:lnTo>
                    <a:pt x="0" y="0"/>
                  </a:lnTo>
                  <a:lnTo>
                    <a:pt x="0" y="8934"/>
                  </a:lnTo>
                  <a:lnTo>
                    <a:pt x="442653" y="8934"/>
                  </a:lnTo>
                  <a:lnTo>
                    <a:pt x="899967" y="8934"/>
                  </a:lnTo>
                  <a:cubicBezTo>
                    <a:pt x="922015" y="8934"/>
                    <a:pt x="940933" y="15419"/>
                    <a:pt x="949013" y="24662"/>
                  </a:cubicBezTo>
                  <a:lnTo>
                    <a:pt x="953197" y="34685"/>
                  </a:lnTo>
                  <a:lnTo>
                    <a:pt x="949013" y="44709"/>
                  </a:lnTo>
                  <a:cubicBezTo>
                    <a:pt x="940933" y="53951"/>
                    <a:pt x="922015" y="60437"/>
                    <a:pt x="899967" y="60437"/>
                  </a:cubicBezTo>
                  <a:lnTo>
                    <a:pt x="822271" y="60437"/>
                  </a:lnTo>
                  <a:lnTo>
                    <a:pt x="822271" y="60322"/>
                  </a:lnTo>
                  <a:lnTo>
                    <a:pt x="293024" y="60322"/>
                  </a:lnTo>
                  <a:cubicBezTo>
                    <a:pt x="253426" y="60322"/>
                    <a:pt x="221326" y="75851"/>
                    <a:pt x="221326" y="95008"/>
                  </a:cubicBezTo>
                  <a:cubicBezTo>
                    <a:pt x="221326" y="114164"/>
                    <a:pt x="253426" y="129693"/>
                    <a:pt x="293024" y="129693"/>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grpSp>
      <p:sp>
        <p:nvSpPr>
          <p:cNvPr id="35" name="矩形 34"/>
          <p:cNvSpPr/>
          <p:nvPr>
            <p:custDataLst>
              <p:tags r:id="rId10"/>
            </p:custDataLst>
          </p:nvPr>
        </p:nvSpPr>
        <p:spPr>
          <a:xfrm>
            <a:off x="3037148" y="3262442"/>
            <a:ext cx="5989256" cy="369332"/>
          </a:xfrm>
          <a:prstGeom prst="rect">
            <a:avLst/>
          </a:prstGeom>
          <a:blipFill>
            <a:blip r:embed="rId11"/>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90000" tIns="46800" rIns="90000" bIns="46800" rtlCol="0" anchor="ctr">
            <a:normAutofit/>
          </a:bodyPr>
          <a:lstStyle/>
          <a:p>
            <a:pPr algn="ctr"/>
            <a:endParaRPr lang="zh-CN" altLang="en-US"/>
          </a:p>
        </p:txBody>
      </p:sp>
      <p:pic>
        <p:nvPicPr>
          <p:cNvPr id="36" name="图片 35"/>
          <p:cNvPicPr>
            <a:picLocks noChangeAspect="1"/>
          </p:cNvPicPr>
          <p:nvPr>
            <p:custDataLst>
              <p:tags r:id="rId12"/>
            </p:custDataLst>
          </p:nvPr>
        </p:nvPicPr>
        <p:blipFill>
          <a:blip r:embed="rId13">
            <a:extLst>
              <a:ext uri="{28A0092B-C50C-407E-A947-70E740481C1C}">
                <a14:useLocalDpi xmlns:a14="http://schemas.microsoft.com/office/drawing/2010/main" val="0"/>
              </a:ext>
            </a:extLst>
          </a:blip>
          <a:stretch>
            <a:fillRect/>
          </a:stretch>
        </p:blipFill>
        <p:spPr>
          <a:xfrm rot="5400000">
            <a:off x="5401330" y="-399742"/>
            <a:ext cx="1260895" cy="5989254"/>
          </a:xfrm>
          <a:prstGeom prst="rect">
            <a:avLst/>
          </a:prstGeom>
          <a:blipFill dpi="0" rotWithShape="1">
            <a:blip r:embed="rId11"/>
            <a:srcRect/>
            <a:tile tx="0" ty="0" sx="100000" sy="100000" flip="none" algn="tl"/>
          </a:blipFill>
        </p:spPr>
      </p:pic>
      <p:pic>
        <p:nvPicPr>
          <p:cNvPr id="37" name="图片 36"/>
          <p:cNvPicPr>
            <a:picLocks noChangeAspect="1"/>
          </p:cNvPicPr>
          <p:nvPr>
            <p:custDataLst>
              <p:tags r:id="rId14"/>
            </p:custDataLst>
          </p:nvPr>
        </p:nvPicPr>
        <p:blipFill rotWithShape="1">
          <a:blip r:embed="rId15" cstate="print">
            <a:extLst>
              <a:ext uri="{28A0092B-C50C-407E-A947-70E740481C1C}">
                <a14:useLocalDpi xmlns:a14="http://schemas.microsoft.com/office/drawing/2010/main" val="0"/>
              </a:ext>
            </a:extLst>
          </a:blip>
          <a:srcRect/>
          <a:stretch>
            <a:fillRect/>
          </a:stretch>
        </p:blipFill>
        <p:spPr>
          <a:xfrm rot="5400000">
            <a:off x="8388547" y="2695238"/>
            <a:ext cx="1667338" cy="205736"/>
          </a:xfrm>
          <a:prstGeom prst="rect">
            <a:avLst/>
          </a:prstGeom>
        </p:spPr>
      </p:pic>
      <p:pic>
        <p:nvPicPr>
          <p:cNvPr id="38" name="图片 37"/>
          <p:cNvPicPr>
            <a:picLocks noChangeAspect="1"/>
          </p:cNvPicPr>
          <p:nvPr>
            <p:custDataLst>
              <p:tags r:id="rId16"/>
            </p:custDataLst>
          </p:nvPr>
        </p:nvPicPr>
        <p:blipFill rotWithShape="1">
          <a:blip r:embed="rId15" cstate="print">
            <a:extLst>
              <a:ext uri="{28A0092B-C50C-407E-A947-70E740481C1C}">
                <a14:useLocalDpi xmlns:a14="http://schemas.microsoft.com/office/drawing/2010/main" val="0"/>
              </a:ext>
            </a:extLst>
          </a:blip>
          <a:srcRect/>
          <a:stretch>
            <a:fillRect/>
          </a:stretch>
        </p:blipFill>
        <p:spPr>
          <a:xfrm rot="5400000">
            <a:off x="2010679" y="2695238"/>
            <a:ext cx="1667338" cy="205736"/>
          </a:xfrm>
          <a:prstGeom prst="rect">
            <a:avLst/>
          </a:prstGeom>
        </p:spPr>
      </p:pic>
      <p:sp>
        <p:nvSpPr>
          <p:cNvPr id="39" name="矩形 38"/>
          <p:cNvSpPr/>
          <p:nvPr>
            <p:custDataLst>
              <p:tags r:id="rId17"/>
            </p:custDataLst>
          </p:nvPr>
        </p:nvSpPr>
        <p:spPr>
          <a:xfrm rot="5400000">
            <a:off x="5127614" y="-964347"/>
            <a:ext cx="1862468" cy="7514841"/>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矩形 39"/>
          <p:cNvSpPr/>
          <p:nvPr>
            <p:custDataLst>
              <p:tags r:id="rId18"/>
            </p:custDataLst>
          </p:nvPr>
        </p:nvSpPr>
        <p:spPr>
          <a:xfrm rot="5400000">
            <a:off x="9638956" y="1684526"/>
            <a:ext cx="354626" cy="354626"/>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1" name="矩形 40"/>
          <p:cNvSpPr/>
          <p:nvPr>
            <p:custDataLst>
              <p:tags r:id="rId19"/>
            </p:custDataLst>
          </p:nvPr>
        </p:nvSpPr>
        <p:spPr>
          <a:xfrm rot="5400000">
            <a:off x="9638956" y="3568648"/>
            <a:ext cx="354626" cy="354626"/>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2" name="矩形 41"/>
          <p:cNvSpPr/>
          <p:nvPr>
            <p:custDataLst>
              <p:tags r:id="rId20"/>
            </p:custDataLst>
          </p:nvPr>
        </p:nvSpPr>
        <p:spPr>
          <a:xfrm rot="5400000">
            <a:off x="2125394" y="1662870"/>
            <a:ext cx="354626" cy="354626"/>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3" name="矩形 42"/>
          <p:cNvSpPr/>
          <p:nvPr>
            <p:custDataLst>
              <p:tags r:id="rId21"/>
            </p:custDataLst>
          </p:nvPr>
        </p:nvSpPr>
        <p:spPr>
          <a:xfrm rot="5400000">
            <a:off x="2125394" y="3546993"/>
            <a:ext cx="354626" cy="354626"/>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 name="标题 1"/>
          <p:cNvSpPr>
            <a:spLocks noGrp="1"/>
          </p:cNvSpPr>
          <p:nvPr>
            <p:ph type="title" hasCustomPrompt="1"/>
            <p:custDataLst>
              <p:tags r:id="rId22"/>
            </p:custDataLst>
          </p:nvPr>
        </p:nvSpPr>
        <p:spPr>
          <a:xfrm>
            <a:off x="3037147" y="2204344"/>
            <a:ext cx="5989257" cy="833178"/>
          </a:xfrm>
        </p:spPr>
        <p:txBody>
          <a:bodyPr lIns="90000" tIns="46800" rIns="90000" bIns="46800" anchor="ctr">
            <a:normAutofit/>
          </a:bodyPr>
          <a:lstStyle>
            <a:lvl1pPr algn="dist">
              <a:defRPr sz="4000">
                <a:solidFill>
                  <a:schemeClr val="bg1"/>
                </a:solidFill>
              </a:defRPr>
            </a:lvl1pPr>
          </a:lstStyle>
          <a:p>
            <a:r>
              <a:rPr lang="zh-CN" altLang="en-US" dirty="0"/>
              <a:t>单击此处编辑标题</a:t>
            </a:r>
            <a:endParaRPr lang="zh-CN" altLang="en-US" dirty="0"/>
          </a:p>
        </p:txBody>
      </p:sp>
      <p:sp>
        <p:nvSpPr>
          <p:cNvPr id="47" name="文本占位符 46"/>
          <p:cNvSpPr>
            <a:spLocks noGrp="1"/>
          </p:cNvSpPr>
          <p:nvPr>
            <p:ph type="body" sz="quarter" idx="15" hasCustomPrompt="1"/>
            <p:custDataLst>
              <p:tags r:id="rId23"/>
            </p:custDataLst>
          </p:nvPr>
        </p:nvSpPr>
        <p:spPr>
          <a:xfrm>
            <a:off x="4598400" y="3236083"/>
            <a:ext cx="2995200" cy="424732"/>
          </a:xfrm>
        </p:spPr>
        <p:txBody>
          <a:bodyPr lIns="90000" tIns="46800" rIns="90000" bIns="46800">
            <a:normAutofit/>
          </a:bodyPr>
          <a:lstStyle>
            <a:lvl1pPr marL="0" indent="0" algn="ctr">
              <a:buNone/>
              <a:defRPr sz="1800">
                <a:solidFill>
                  <a:schemeClr val="bg1"/>
                </a:solidFill>
              </a:defRPr>
            </a:lvl1pPr>
          </a:lstStyle>
          <a:p>
            <a:pPr lvl="0"/>
            <a:r>
              <a:rPr lang="zh-CN" altLang="en-US" dirty="0"/>
              <a:t>单击此处编辑文本</a:t>
            </a:r>
            <a:endParaRPr lang="zh-CN" altLang="en-US" dirty="0"/>
          </a:p>
        </p:txBody>
      </p:sp>
      <p:sp>
        <p:nvSpPr>
          <p:cNvPr id="3" name="日期占位符 2"/>
          <p:cNvSpPr>
            <a:spLocks noGrp="1"/>
          </p:cNvSpPr>
          <p:nvPr>
            <p:ph type="dt" sz="half" idx="10"/>
            <p:custDataLst>
              <p:tags r:id="rId24"/>
            </p:custDataLst>
          </p:nvPr>
        </p:nvSpPr>
        <p:spPr/>
        <p:txBody>
          <a:bodyPr lIns="90000" tIns="46800" rIns="90000" bIns="46800">
            <a:normAutofit/>
          </a:bodyPr>
          <a:lstStyle/>
          <a:p>
            <a:fld id="{A77639FF-E68A-416A-B53A-9A76AB5C410C}" type="datetimeFigureOut">
              <a:rPr lang="zh-CN" altLang="en-US">
                <a:solidFill>
                  <a:prstClr val="black">
                    <a:tint val="75000"/>
                  </a:prstClr>
                </a:solidFill>
              </a:rPr>
            </a:fld>
            <a:endParaRPr lang="zh-CN" altLang="en-US">
              <a:solidFill>
                <a:prstClr val="black">
                  <a:tint val="75000"/>
                </a:prstClr>
              </a:solidFill>
            </a:endParaRPr>
          </a:p>
        </p:txBody>
      </p:sp>
      <p:sp>
        <p:nvSpPr>
          <p:cNvPr id="4" name="页脚占位符 3"/>
          <p:cNvSpPr>
            <a:spLocks noGrp="1"/>
          </p:cNvSpPr>
          <p:nvPr>
            <p:ph type="ftr" sz="quarter" idx="11"/>
            <p:custDataLst>
              <p:tags r:id="rId25"/>
            </p:custDataLst>
          </p:nvPr>
        </p:nvSpPr>
        <p:spPr/>
        <p:txBody>
          <a:bodyPr lIns="90000" tIns="46800" rIns="90000" bIns="46800">
            <a:normAutofit/>
          </a:bodyPr>
          <a:lstStyle/>
          <a:p>
            <a:endParaRPr lang="zh-CN" altLang="en-US">
              <a:solidFill>
                <a:prstClr val="black">
                  <a:tint val="75000"/>
                </a:prstClr>
              </a:solidFill>
            </a:endParaRPr>
          </a:p>
        </p:txBody>
      </p:sp>
      <p:sp>
        <p:nvSpPr>
          <p:cNvPr id="5" name="灯片编号占位符 4"/>
          <p:cNvSpPr>
            <a:spLocks noGrp="1"/>
          </p:cNvSpPr>
          <p:nvPr>
            <p:ph type="sldNum" sz="quarter" idx="12"/>
            <p:custDataLst>
              <p:tags r:id="rId26"/>
            </p:custDataLst>
          </p:nvPr>
        </p:nvSpPr>
        <p:spPr/>
        <p:txBody>
          <a:bodyPr lIns="90000" tIns="46800" rIns="90000" bIns="46800">
            <a:normAutofit/>
          </a:bodyPr>
          <a:lstStyle/>
          <a:p>
            <a:fld id="{5C6CC7F0-8BC3-4CC4-9B08-7ADD556F3608}" type="slidenum">
              <a:rPr lang="zh-CN" altLang="en-US">
                <a:solidFill>
                  <a:prstClr val="black">
                    <a:tint val="75000"/>
                  </a:prstClr>
                </a:solidFill>
              </a:rPr>
            </a:fld>
            <a:endParaRPr lang="zh-CN" altLang="en-US">
              <a:solidFill>
                <a:prstClr val="black">
                  <a:tint val="75000"/>
                </a:prst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2"/>
        </a:solidFill>
        <a:effectLst/>
      </p:bgPr>
    </p:bg>
    <p:spTree>
      <p:nvGrpSpPr>
        <p:cNvPr id="1" name=""/>
        <p:cNvGrpSpPr/>
        <p:nvPr/>
      </p:nvGrpSpPr>
      <p:grpSpPr>
        <a:xfrm>
          <a:off x="0" y="0"/>
          <a:ext cx="0" cy="0"/>
          <a:chOff x="0" y="0"/>
          <a:chExt cx="0" cy="0"/>
        </a:xfrm>
      </p:grpSpPr>
      <p:sp>
        <p:nvSpPr>
          <p:cNvPr id="8" name="任意多边形: 形状 7"/>
          <p:cNvSpPr/>
          <p:nvPr userDrawn="1">
            <p:custDataLst>
              <p:tags r:id="rId2"/>
            </p:custDataLst>
          </p:nvPr>
        </p:nvSpPr>
        <p:spPr>
          <a:xfrm>
            <a:off x="-25400" y="896620"/>
            <a:ext cx="6959600" cy="1162050"/>
          </a:xfrm>
          <a:custGeom>
            <a:avLst/>
            <a:gdLst>
              <a:gd name="connsiteX0" fmla="*/ 0 w 5057775"/>
              <a:gd name="connsiteY0" fmla="*/ 19050 h 1162050"/>
              <a:gd name="connsiteX1" fmla="*/ 9525 w 5057775"/>
              <a:gd name="connsiteY1" fmla="*/ 1152525 h 1162050"/>
              <a:gd name="connsiteX2" fmla="*/ 4476750 w 5057775"/>
              <a:gd name="connsiteY2" fmla="*/ 1162050 h 1162050"/>
              <a:gd name="connsiteX3" fmla="*/ 5057775 w 5057775"/>
              <a:gd name="connsiteY3" fmla="*/ 0 h 1162050"/>
              <a:gd name="connsiteX4" fmla="*/ 0 w 5057775"/>
              <a:gd name="connsiteY4" fmla="*/ 19050 h 1162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7775" h="1162050">
                <a:moveTo>
                  <a:pt x="0" y="19050"/>
                </a:moveTo>
                <a:lnTo>
                  <a:pt x="9525" y="1152525"/>
                </a:lnTo>
                <a:lnTo>
                  <a:pt x="4476750" y="1162050"/>
                </a:lnTo>
                <a:lnTo>
                  <a:pt x="5057775" y="0"/>
                </a:lnTo>
                <a:lnTo>
                  <a:pt x="0" y="1905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形状 8"/>
          <p:cNvSpPr/>
          <p:nvPr userDrawn="1">
            <p:custDataLst>
              <p:tags r:id="rId3"/>
            </p:custDataLst>
          </p:nvPr>
        </p:nvSpPr>
        <p:spPr>
          <a:xfrm>
            <a:off x="6243320" y="0"/>
            <a:ext cx="2745740" cy="1176655"/>
          </a:xfrm>
          <a:custGeom>
            <a:avLst/>
            <a:gdLst>
              <a:gd name="connsiteX0" fmla="*/ 1838325 w 1838325"/>
              <a:gd name="connsiteY0" fmla="*/ 0 h 790575"/>
              <a:gd name="connsiteX1" fmla="*/ 1409700 w 1838325"/>
              <a:gd name="connsiteY1" fmla="*/ 781050 h 790575"/>
              <a:gd name="connsiteX2" fmla="*/ 0 w 1838325"/>
              <a:gd name="connsiteY2" fmla="*/ 790575 h 790575"/>
              <a:gd name="connsiteX3" fmla="*/ 438150 w 1838325"/>
              <a:gd name="connsiteY3" fmla="*/ 0 h 790575"/>
              <a:gd name="connsiteX4" fmla="*/ 1838325 w 1838325"/>
              <a:gd name="connsiteY4" fmla="*/ 0 h 790575"/>
              <a:gd name="connsiteX0-1" fmla="*/ 1857375 w 1857375"/>
              <a:gd name="connsiteY0-2" fmla="*/ 0 h 795338"/>
              <a:gd name="connsiteX1-3" fmla="*/ 1409700 w 1857375"/>
              <a:gd name="connsiteY1-4" fmla="*/ 785813 h 795338"/>
              <a:gd name="connsiteX2-5" fmla="*/ 0 w 1857375"/>
              <a:gd name="connsiteY2-6" fmla="*/ 795338 h 795338"/>
              <a:gd name="connsiteX3-7" fmla="*/ 438150 w 1857375"/>
              <a:gd name="connsiteY3-8" fmla="*/ 4763 h 795338"/>
              <a:gd name="connsiteX4-9" fmla="*/ 1857375 w 1857375"/>
              <a:gd name="connsiteY4-10" fmla="*/ 0 h 795338"/>
              <a:gd name="connsiteX0-11" fmla="*/ 1866900 w 1866900"/>
              <a:gd name="connsiteY0-12" fmla="*/ 0 h 800101"/>
              <a:gd name="connsiteX1-13" fmla="*/ 1409700 w 1866900"/>
              <a:gd name="connsiteY1-14" fmla="*/ 790576 h 800101"/>
              <a:gd name="connsiteX2-15" fmla="*/ 0 w 1866900"/>
              <a:gd name="connsiteY2-16" fmla="*/ 800101 h 800101"/>
              <a:gd name="connsiteX3-17" fmla="*/ 438150 w 1866900"/>
              <a:gd name="connsiteY3-18" fmla="*/ 9526 h 800101"/>
              <a:gd name="connsiteX4-19" fmla="*/ 1866900 w 1866900"/>
              <a:gd name="connsiteY4-20" fmla="*/ 0 h 800101"/>
              <a:gd name="connsiteX0-21" fmla="*/ 1866900 w 1866900"/>
              <a:gd name="connsiteY0-22" fmla="*/ 0 h 800101"/>
              <a:gd name="connsiteX1-23" fmla="*/ 1409700 w 1866900"/>
              <a:gd name="connsiteY1-24" fmla="*/ 790576 h 800101"/>
              <a:gd name="connsiteX2-25" fmla="*/ 0 w 1866900"/>
              <a:gd name="connsiteY2-26" fmla="*/ 800101 h 800101"/>
              <a:gd name="connsiteX3-27" fmla="*/ 442913 w 1866900"/>
              <a:gd name="connsiteY3-28" fmla="*/ 1 h 800101"/>
              <a:gd name="connsiteX4-29" fmla="*/ 1866900 w 1866900"/>
              <a:gd name="connsiteY4-30" fmla="*/ 0 h 80010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66900" h="800101">
                <a:moveTo>
                  <a:pt x="1866900" y="0"/>
                </a:moveTo>
                <a:lnTo>
                  <a:pt x="1409700" y="790576"/>
                </a:lnTo>
                <a:lnTo>
                  <a:pt x="0" y="800101"/>
                </a:lnTo>
                <a:lnTo>
                  <a:pt x="442913" y="1"/>
                </a:lnTo>
                <a:lnTo>
                  <a:pt x="186690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形状 9"/>
          <p:cNvSpPr/>
          <p:nvPr userDrawn="1">
            <p:custDataLst>
              <p:tags r:id="rId4"/>
            </p:custDataLst>
          </p:nvPr>
        </p:nvSpPr>
        <p:spPr>
          <a:xfrm>
            <a:off x="-25400" y="4871085"/>
            <a:ext cx="6959600" cy="1162050"/>
          </a:xfrm>
          <a:custGeom>
            <a:avLst/>
            <a:gdLst>
              <a:gd name="connsiteX0" fmla="*/ 0 w 5057775"/>
              <a:gd name="connsiteY0" fmla="*/ 19050 h 1162050"/>
              <a:gd name="connsiteX1" fmla="*/ 9525 w 5057775"/>
              <a:gd name="connsiteY1" fmla="*/ 1152525 h 1162050"/>
              <a:gd name="connsiteX2" fmla="*/ 4476750 w 5057775"/>
              <a:gd name="connsiteY2" fmla="*/ 1162050 h 1162050"/>
              <a:gd name="connsiteX3" fmla="*/ 5057775 w 5057775"/>
              <a:gd name="connsiteY3" fmla="*/ 0 h 1162050"/>
              <a:gd name="connsiteX4" fmla="*/ 0 w 5057775"/>
              <a:gd name="connsiteY4" fmla="*/ 19050 h 1162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7775" h="1162050">
                <a:moveTo>
                  <a:pt x="0" y="19050"/>
                </a:moveTo>
                <a:lnTo>
                  <a:pt x="9525" y="1152525"/>
                </a:lnTo>
                <a:lnTo>
                  <a:pt x="4476750" y="1162050"/>
                </a:lnTo>
                <a:lnTo>
                  <a:pt x="5057775" y="0"/>
                </a:lnTo>
                <a:lnTo>
                  <a:pt x="0" y="1905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形状 10"/>
          <p:cNvSpPr/>
          <p:nvPr userDrawn="1">
            <p:custDataLst>
              <p:tags r:id="rId5"/>
            </p:custDataLst>
          </p:nvPr>
        </p:nvSpPr>
        <p:spPr>
          <a:xfrm>
            <a:off x="-25400" y="1137285"/>
            <a:ext cx="8417560" cy="4625340"/>
          </a:xfrm>
          <a:custGeom>
            <a:avLst/>
            <a:gdLst>
              <a:gd name="connsiteX0" fmla="*/ 0 w 8394700"/>
              <a:gd name="connsiteY0" fmla="*/ 0 h 4597400"/>
              <a:gd name="connsiteX1" fmla="*/ 8394700 w 8394700"/>
              <a:gd name="connsiteY1" fmla="*/ 12700 h 4597400"/>
              <a:gd name="connsiteX2" fmla="*/ 5918200 w 8394700"/>
              <a:gd name="connsiteY2" fmla="*/ 4597400 h 4597400"/>
              <a:gd name="connsiteX3" fmla="*/ 38100 w 8394700"/>
              <a:gd name="connsiteY3" fmla="*/ 4597400 h 4597400"/>
              <a:gd name="connsiteX4" fmla="*/ 0 w 8394700"/>
              <a:gd name="connsiteY4" fmla="*/ 0 h 4597400"/>
              <a:gd name="connsiteX0-1" fmla="*/ 0 w 8417560"/>
              <a:gd name="connsiteY0-2" fmla="*/ 0 h 4597400"/>
              <a:gd name="connsiteX1-3" fmla="*/ 8417560 w 8417560"/>
              <a:gd name="connsiteY1-4" fmla="*/ 5101 h 4597400"/>
              <a:gd name="connsiteX2-5" fmla="*/ 5918200 w 8417560"/>
              <a:gd name="connsiteY2-6" fmla="*/ 4597400 h 4597400"/>
              <a:gd name="connsiteX3-7" fmla="*/ 38100 w 8417560"/>
              <a:gd name="connsiteY3-8" fmla="*/ 4597400 h 4597400"/>
              <a:gd name="connsiteX4-9" fmla="*/ 0 w 8417560"/>
              <a:gd name="connsiteY4-10" fmla="*/ 0 h 4597400"/>
              <a:gd name="connsiteX0-11" fmla="*/ 0 w 8417560"/>
              <a:gd name="connsiteY0-12" fmla="*/ 0 h 4635395"/>
              <a:gd name="connsiteX1-13" fmla="*/ 8417560 w 8417560"/>
              <a:gd name="connsiteY1-14" fmla="*/ 5101 h 4635395"/>
              <a:gd name="connsiteX2-15" fmla="*/ 5918200 w 8417560"/>
              <a:gd name="connsiteY2-16" fmla="*/ 4597400 h 4635395"/>
              <a:gd name="connsiteX3-17" fmla="*/ 0 w 8417560"/>
              <a:gd name="connsiteY3-18" fmla="*/ 4635395 h 4635395"/>
              <a:gd name="connsiteX4-19" fmla="*/ 0 w 8417560"/>
              <a:gd name="connsiteY4-20" fmla="*/ 0 h 4635395"/>
              <a:gd name="connsiteX0-21" fmla="*/ 0 w 8417560"/>
              <a:gd name="connsiteY0-22" fmla="*/ 0 h 4635395"/>
              <a:gd name="connsiteX1-23" fmla="*/ 8417560 w 8417560"/>
              <a:gd name="connsiteY1-24" fmla="*/ 5101 h 4635395"/>
              <a:gd name="connsiteX2-25" fmla="*/ 5918200 w 8417560"/>
              <a:gd name="connsiteY2-26" fmla="*/ 4597400 h 4635395"/>
              <a:gd name="connsiteX3-27" fmla="*/ 30480 w 8417560"/>
              <a:gd name="connsiteY3-28" fmla="*/ 4635395 h 4635395"/>
              <a:gd name="connsiteX4-29" fmla="*/ 0 w 8417560"/>
              <a:gd name="connsiteY4-30" fmla="*/ 0 h 4635395"/>
              <a:gd name="connsiteX0-31" fmla="*/ 0 w 8417560"/>
              <a:gd name="connsiteY0-32" fmla="*/ 0 h 4612598"/>
              <a:gd name="connsiteX1-33" fmla="*/ 8417560 w 8417560"/>
              <a:gd name="connsiteY1-34" fmla="*/ 5101 h 4612598"/>
              <a:gd name="connsiteX2-35" fmla="*/ 5918200 w 8417560"/>
              <a:gd name="connsiteY2-36" fmla="*/ 4597400 h 4612598"/>
              <a:gd name="connsiteX3-37" fmla="*/ 22860 w 8417560"/>
              <a:gd name="connsiteY3-38" fmla="*/ 4612598 h 4612598"/>
              <a:gd name="connsiteX4-39" fmla="*/ 0 w 8417560"/>
              <a:gd name="connsiteY4-40" fmla="*/ 0 h 461259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417560" h="4612598">
                <a:moveTo>
                  <a:pt x="0" y="0"/>
                </a:moveTo>
                <a:lnTo>
                  <a:pt x="8417560" y="5101"/>
                </a:lnTo>
                <a:lnTo>
                  <a:pt x="5918200" y="4597400"/>
                </a:lnTo>
                <a:lnTo>
                  <a:pt x="22860" y="461259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形状 11"/>
          <p:cNvSpPr/>
          <p:nvPr userDrawn="1">
            <p:custDataLst>
              <p:tags r:id="rId6"/>
            </p:custDataLst>
          </p:nvPr>
        </p:nvSpPr>
        <p:spPr>
          <a:xfrm>
            <a:off x="5867400" y="1137285"/>
            <a:ext cx="6324600" cy="4610100"/>
          </a:xfrm>
          <a:custGeom>
            <a:avLst/>
            <a:gdLst>
              <a:gd name="connsiteX0" fmla="*/ 6324600 w 6324600"/>
              <a:gd name="connsiteY0" fmla="*/ 0 h 4610100"/>
              <a:gd name="connsiteX1" fmla="*/ 2501900 w 6324600"/>
              <a:gd name="connsiteY1" fmla="*/ 0 h 4610100"/>
              <a:gd name="connsiteX2" fmla="*/ 0 w 6324600"/>
              <a:gd name="connsiteY2" fmla="*/ 4610100 h 4610100"/>
              <a:gd name="connsiteX3" fmla="*/ 6311900 w 6324600"/>
              <a:gd name="connsiteY3" fmla="*/ 4610100 h 4610100"/>
              <a:gd name="connsiteX4" fmla="*/ 6324600 w 6324600"/>
              <a:gd name="connsiteY4" fmla="*/ 0 h 4610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24600" h="4610100">
                <a:moveTo>
                  <a:pt x="6324600" y="0"/>
                </a:moveTo>
                <a:lnTo>
                  <a:pt x="2501900" y="0"/>
                </a:lnTo>
                <a:lnTo>
                  <a:pt x="0" y="4610100"/>
                </a:lnTo>
                <a:lnTo>
                  <a:pt x="6311900" y="4610100"/>
                </a:lnTo>
                <a:cubicBezTo>
                  <a:pt x="6316133" y="3073400"/>
                  <a:pt x="6320367" y="1536700"/>
                  <a:pt x="6324600" y="0"/>
                </a:cubicBezTo>
                <a:close/>
              </a:path>
            </a:pathLst>
          </a:custGeom>
          <a:blipFill>
            <a:blip r:embed="rId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3" name="任意多边形: 形状 12"/>
          <p:cNvSpPr/>
          <p:nvPr userDrawn="1">
            <p:custDataLst>
              <p:tags r:id="rId8"/>
            </p:custDataLst>
          </p:nvPr>
        </p:nvSpPr>
        <p:spPr>
          <a:xfrm>
            <a:off x="3162300" y="5753100"/>
            <a:ext cx="2657475" cy="1139190"/>
          </a:xfrm>
          <a:custGeom>
            <a:avLst/>
            <a:gdLst>
              <a:gd name="connsiteX0" fmla="*/ 1838325 w 1838325"/>
              <a:gd name="connsiteY0" fmla="*/ 0 h 790575"/>
              <a:gd name="connsiteX1" fmla="*/ 1409700 w 1838325"/>
              <a:gd name="connsiteY1" fmla="*/ 781050 h 790575"/>
              <a:gd name="connsiteX2" fmla="*/ 0 w 1838325"/>
              <a:gd name="connsiteY2" fmla="*/ 790575 h 790575"/>
              <a:gd name="connsiteX3" fmla="*/ 438150 w 1838325"/>
              <a:gd name="connsiteY3" fmla="*/ 0 h 790575"/>
              <a:gd name="connsiteX4" fmla="*/ 1838325 w 1838325"/>
              <a:gd name="connsiteY4" fmla="*/ 0 h 790575"/>
              <a:gd name="connsiteX0-1" fmla="*/ 1857375 w 1857375"/>
              <a:gd name="connsiteY0-2" fmla="*/ 0 h 795338"/>
              <a:gd name="connsiteX1-3" fmla="*/ 1409700 w 1857375"/>
              <a:gd name="connsiteY1-4" fmla="*/ 785813 h 795338"/>
              <a:gd name="connsiteX2-5" fmla="*/ 0 w 1857375"/>
              <a:gd name="connsiteY2-6" fmla="*/ 795338 h 795338"/>
              <a:gd name="connsiteX3-7" fmla="*/ 438150 w 1857375"/>
              <a:gd name="connsiteY3-8" fmla="*/ 4763 h 795338"/>
              <a:gd name="connsiteX4-9" fmla="*/ 1857375 w 1857375"/>
              <a:gd name="connsiteY4-10" fmla="*/ 0 h 795338"/>
              <a:gd name="connsiteX0-11" fmla="*/ 1866900 w 1866900"/>
              <a:gd name="connsiteY0-12" fmla="*/ 0 h 800101"/>
              <a:gd name="connsiteX1-13" fmla="*/ 1409700 w 1866900"/>
              <a:gd name="connsiteY1-14" fmla="*/ 790576 h 800101"/>
              <a:gd name="connsiteX2-15" fmla="*/ 0 w 1866900"/>
              <a:gd name="connsiteY2-16" fmla="*/ 800101 h 800101"/>
              <a:gd name="connsiteX3-17" fmla="*/ 438150 w 1866900"/>
              <a:gd name="connsiteY3-18" fmla="*/ 9526 h 800101"/>
              <a:gd name="connsiteX4-19" fmla="*/ 1866900 w 1866900"/>
              <a:gd name="connsiteY4-20" fmla="*/ 0 h 800101"/>
              <a:gd name="connsiteX0-21" fmla="*/ 1866900 w 1866900"/>
              <a:gd name="connsiteY0-22" fmla="*/ 0 h 800101"/>
              <a:gd name="connsiteX1-23" fmla="*/ 1409700 w 1866900"/>
              <a:gd name="connsiteY1-24" fmla="*/ 790576 h 800101"/>
              <a:gd name="connsiteX2-25" fmla="*/ 0 w 1866900"/>
              <a:gd name="connsiteY2-26" fmla="*/ 800101 h 800101"/>
              <a:gd name="connsiteX3-27" fmla="*/ 442913 w 1866900"/>
              <a:gd name="connsiteY3-28" fmla="*/ 1 h 800101"/>
              <a:gd name="connsiteX4-29" fmla="*/ 1866900 w 1866900"/>
              <a:gd name="connsiteY4-30" fmla="*/ 0 h 80010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66900" h="800101">
                <a:moveTo>
                  <a:pt x="1866900" y="0"/>
                </a:moveTo>
                <a:lnTo>
                  <a:pt x="1409700" y="790576"/>
                </a:lnTo>
                <a:lnTo>
                  <a:pt x="0" y="800101"/>
                </a:lnTo>
                <a:lnTo>
                  <a:pt x="442913" y="1"/>
                </a:lnTo>
                <a:lnTo>
                  <a:pt x="186690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形状 13"/>
          <p:cNvSpPr/>
          <p:nvPr userDrawn="1">
            <p:custDataLst>
              <p:tags r:id="rId9"/>
            </p:custDataLst>
          </p:nvPr>
        </p:nvSpPr>
        <p:spPr>
          <a:xfrm>
            <a:off x="5147310" y="545465"/>
            <a:ext cx="4268470" cy="5767070"/>
          </a:xfrm>
          <a:custGeom>
            <a:avLst/>
            <a:gdLst>
              <a:gd name="connsiteX0" fmla="*/ 2562225 w 3667125"/>
              <a:gd name="connsiteY0" fmla="*/ 28575 h 4648200"/>
              <a:gd name="connsiteX1" fmla="*/ 0 w 3667125"/>
              <a:gd name="connsiteY1" fmla="*/ 4638675 h 4648200"/>
              <a:gd name="connsiteX2" fmla="*/ 1095375 w 3667125"/>
              <a:gd name="connsiteY2" fmla="*/ 4648200 h 4648200"/>
              <a:gd name="connsiteX3" fmla="*/ 3667125 w 3667125"/>
              <a:gd name="connsiteY3" fmla="*/ 0 h 4648200"/>
              <a:gd name="connsiteX4" fmla="*/ 2562225 w 3667125"/>
              <a:gd name="connsiteY4" fmla="*/ 28575 h 4648200"/>
              <a:gd name="connsiteX0-1" fmla="*/ 3200854 w 3667125"/>
              <a:gd name="connsiteY0-2" fmla="*/ 0 h 5809797"/>
              <a:gd name="connsiteX1-3" fmla="*/ 0 w 3667125"/>
              <a:gd name="connsiteY1-4" fmla="*/ 5800272 h 5809797"/>
              <a:gd name="connsiteX2-5" fmla="*/ 1095375 w 3667125"/>
              <a:gd name="connsiteY2-6" fmla="*/ 5809797 h 5809797"/>
              <a:gd name="connsiteX3-7" fmla="*/ 3667125 w 3667125"/>
              <a:gd name="connsiteY3-8" fmla="*/ 1161597 h 5809797"/>
              <a:gd name="connsiteX4-9" fmla="*/ 3200854 w 3667125"/>
              <a:gd name="connsiteY4-10" fmla="*/ 0 h 5809797"/>
              <a:gd name="connsiteX0-11" fmla="*/ 3200854 w 4262210"/>
              <a:gd name="connsiteY0-12" fmla="*/ 0 h 5809797"/>
              <a:gd name="connsiteX1-13" fmla="*/ 0 w 4262210"/>
              <a:gd name="connsiteY1-14" fmla="*/ 5800272 h 5809797"/>
              <a:gd name="connsiteX2-15" fmla="*/ 1095375 w 4262210"/>
              <a:gd name="connsiteY2-16" fmla="*/ 5809797 h 5809797"/>
              <a:gd name="connsiteX3-17" fmla="*/ 4262210 w 4262210"/>
              <a:gd name="connsiteY3-18" fmla="*/ 58511 h 5809797"/>
              <a:gd name="connsiteX4-19" fmla="*/ 3200854 w 4262210"/>
              <a:gd name="connsiteY4-20" fmla="*/ 0 h 5809797"/>
              <a:gd name="connsiteX0-21" fmla="*/ 3210379 w 4262210"/>
              <a:gd name="connsiteY0-22" fmla="*/ 0 h 5765347"/>
              <a:gd name="connsiteX1-23" fmla="*/ 0 w 4262210"/>
              <a:gd name="connsiteY1-24" fmla="*/ 5755822 h 5765347"/>
              <a:gd name="connsiteX2-25" fmla="*/ 1095375 w 4262210"/>
              <a:gd name="connsiteY2-26" fmla="*/ 5765347 h 5765347"/>
              <a:gd name="connsiteX3-27" fmla="*/ 4262210 w 4262210"/>
              <a:gd name="connsiteY3-28" fmla="*/ 14061 h 5765347"/>
              <a:gd name="connsiteX4-29" fmla="*/ 3210379 w 4262210"/>
              <a:gd name="connsiteY4-30" fmla="*/ 0 h 5765347"/>
              <a:gd name="connsiteX0-31" fmla="*/ 3210379 w 4268560"/>
              <a:gd name="connsiteY0-32" fmla="*/ 1814 h 5767161"/>
              <a:gd name="connsiteX1-33" fmla="*/ 0 w 4268560"/>
              <a:gd name="connsiteY1-34" fmla="*/ 5757636 h 5767161"/>
              <a:gd name="connsiteX2-35" fmla="*/ 1095375 w 4268560"/>
              <a:gd name="connsiteY2-36" fmla="*/ 5767161 h 5767161"/>
              <a:gd name="connsiteX3-37" fmla="*/ 4268560 w 4268560"/>
              <a:gd name="connsiteY3-38" fmla="*/ 0 h 5767161"/>
              <a:gd name="connsiteX4-39" fmla="*/ 3210379 w 4268560"/>
              <a:gd name="connsiteY4-40" fmla="*/ 1814 h 576716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4268560" h="5767161">
                <a:moveTo>
                  <a:pt x="3210379" y="1814"/>
                </a:moveTo>
                <a:lnTo>
                  <a:pt x="0" y="5757636"/>
                </a:lnTo>
                <a:lnTo>
                  <a:pt x="1095375" y="5767161"/>
                </a:lnTo>
                <a:lnTo>
                  <a:pt x="4268560" y="0"/>
                </a:lnTo>
                <a:lnTo>
                  <a:pt x="3210379" y="1814"/>
                </a:lnTo>
                <a:close/>
              </a:path>
            </a:pathLst>
          </a:custGeom>
          <a:solidFill>
            <a:schemeClr val="accent1">
              <a:alpha val="4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日期占位符 15"/>
          <p:cNvSpPr>
            <a:spLocks noGrp="1"/>
          </p:cNvSpPr>
          <p:nvPr>
            <p:ph type="dt" sz="half" idx="10"/>
            <p:custDataLst>
              <p:tags r:id="rId10"/>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11"/>
            </p:custDataLst>
          </p:nvPr>
        </p:nvSpPr>
        <p:spPr/>
        <p:txBody>
          <a:bodyPr/>
          <a:lstStyle/>
          <a:p>
            <a:endParaRPr lang="zh-CN" altLang="en-US" dirty="0"/>
          </a:p>
        </p:txBody>
      </p:sp>
      <p:sp>
        <p:nvSpPr>
          <p:cNvPr id="18" name="灯片编号占位符 17"/>
          <p:cNvSpPr>
            <a:spLocks noGrp="1"/>
          </p:cNvSpPr>
          <p:nvPr>
            <p:ph type="sldNum" sz="quarter" idx="12"/>
            <p:custDataLst>
              <p:tags r:id="rId12"/>
            </p:custDataLst>
          </p:nvPr>
        </p:nvSpPr>
        <p:spPr/>
        <p:txBody>
          <a:bodyPr/>
          <a:lstStyle/>
          <a:p>
            <a:fld id="{49AE70B2-8BF9-45C0-BB95-33D1B9D3A854}" type="slidenum">
              <a:rPr lang="zh-CN" altLang="en-US" smtClean="0"/>
            </a:fld>
            <a:endParaRPr lang="zh-CN" altLang="en-US" dirty="0"/>
          </a:p>
        </p:txBody>
      </p:sp>
      <p:sp>
        <p:nvSpPr>
          <p:cNvPr id="2" name="标题 1"/>
          <p:cNvSpPr>
            <a:spLocks noGrp="1"/>
          </p:cNvSpPr>
          <p:nvPr>
            <p:ph type="ctrTitle" hasCustomPrompt="1"/>
            <p:custDataLst>
              <p:tags r:id="rId13"/>
            </p:custDataLst>
          </p:nvPr>
        </p:nvSpPr>
        <p:spPr>
          <a:xfrm>
            <a:off x="322020" y="3152291"/>
            <a:ext cx="5773980" cy="905853"/>
          </a:xfrm>
        </p:spPr>
        <p:txBody>
          <a:bodyPr lIns="90170" tIns="46990" rIns="90170" bIns="46990" anchor="t" anchorCtr="0">
            <a:normAutofit/>
          </a:bodyPr>
          <a:lstStyle>
            <a:lvl1pPr algn="l">
              <a:defRPr sz="4800" spc="600" baseline="0">
                <a:solidFill>
                  <a:schemeClr val="bg1"/>
                </a:solidFill>
                <a:ea typeface="汉仪旗黑-85S" panose="00020600040101010101" pitchFamily="18" charset="-122"/>
              </a:defRPr>
            </a:lvl1pPr>
          </a:lstStyle>
          <a:p>
            <a:r>
              <a:rPr lang="zh-CN" altLang="en-US" dirty="0"/>
              <a:t>单击此处编辑标题</a:t>
            </a:r>
            <a:endParaRPr lang="zh-CN" altLang="en-US" dirty="0"/>
          </a:p>
        </p:txBody>
      </p:sp>
      <p:sp>
        <p:nvSpPr>
          <p:cNvPr id="5" name="文本占位符 4"/>
          <p:cNvSpPr>
            <a:spLocks noGrp="1"/>
          </p:cNvSpPr>
          <p:nvPr>
            <p:ph type="body" sz="quarter" idx="13" hasCustomPrompt="1"/>
            <p:custDataLst>
              <p:tags r:id="rId14"/>
            </p:custDataLst>
          </p:nvPr>
        </p:nvSpPr>
        <p:spPr>
          <a:xfrm>
            <a:off x="322019" y="4178477"/>
            <a:ext cx="2160000" cy="504000"/>
          </a:xfrm>
        </p:spPr>
        <p:txBody>
          <a:bodyPr anchor="ctr" anchorCtr="0"/>
          <a:lstStyle>
            <a:lvl1pPr marL="0" indent="0" algn="l">
              <a:buNone/>
              <a:defRPr>
                <a:solidFill>
                  <a:schemeClr val="bg1"/>
                </a:solidFill>
              </a:defRPr>
            </a:lvl1pPr>
          </a:lstStyle>
          <a:p>
            <a:pPr lvl="0"/>
            <a:r>
              <a:rPr lang="zh-CN" altLang="en-US" dirty="0"/>
              <a:t>编辑文本</a:t>
            </a:r>
            <a:endParaRPr lang="zh-CN" altLang="en-US" dirty="0"/>
          </a:p>
        </p:txBody>
      </p:sp>
      <p:sp>
        <p:nvSpPr>
          <p:cNvPr id="21" name="文本占位符 20"/>
          <p:cNvSpPr>
            <a:spLocks noGrp="1"/>
          </p:cNvSpPr>
          <p:nvPr>
            <p:ph type="body" sz="quarter" idx="14" hasCustomPrompt="1"/>
            <p:custDataLst>
              <p:tags r:id="rId15"/>
            </p:custDataLst>
          </p:nvPr>
        </p:nvSpPr>
        <p:spPr>
          <a:xfrm>
            <a:off x="2565622" y="4178477"/>
            <a:ext cx="2160000" cy="504000"/>
          </a:xfrm>
        </p:spPr>
        <p:txBody>
          <a:bodyPr anchor="ctr" anchorCtr="0"/>
          <a:lstStyle>
            <a:lvl1pPr marL="0" indent="0">
              <a:buNone/>
              <a:defRPr>
                <a:solidFill>
                  <a:schemeClr val="bg1"/>
                </a:solidFill>
              </a:defRPr>
            </a:lvl1pPr>
          </a:lstStyle>
          <a:p>
            <a:pPr lvl="0"/>
            <a:r>
              <a:rPr lang="zh-CN" altLang="en-US" dirty="0"/>
              <a:t>编辑文本</a:t>
            </a:r>
            <a:endParaRPr lang="zh-CN" altLang="en-US" dirty="0"/>
          </a:p>
        </p:txBody>
      </p:sp>
      <p:cxnSp>
        <p:nvCxnSpPr>
          <p:cNvPr id="22" name="稻壳儿搜索【幻雨工作室】_5"/>
          <p:cNvCxnSpPr/>
          <p:nvPr userDrawn="1">
            <p:custDataLst>
              <p:tags r:id="rId16"/>
            </p:custDataLst>
          </p:nvPr>
        </p:nvCxnSpPr>
        <p:spPr>
          <a:xfrm>
            <a:off x="466284" y="4137769"/>
            <a:ext cx="618938"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grpSp>
        <p:nvGrpSpPr>
          <p:cNvPr id="7" name="组合 6"/>
          <p:cNvGrpSpPr/>
          <p:nvPr userDrawn="1">
            <p:custDataLst>
              <p:tags r:id="rId2"/>
            </p:custDataLst>
          </p:nvPr>
        </p:nvGrpSpPr>
        <p:grpSpPr>
          <a:xfrm>
            <a:off x="11507470" y="6107430"/>
            <a:ext cx="558165" cy="614045"/>
            <a:chOff x="416" y="5224"/>
            <a:chExt cx="879" cy="967"/>
          </a:xfrm>
        </p:grpSpPr>
        <p:sp>
          <p:nvSpPr>
            <p:cNvPr id="8" name="矩形 7"/>
            <p:cNvSpPr/>
            <p:nvPr userDrawn="1">
              <p:custDataLst>
                <p:tags r:id="rId3"/>
              </p:custDataLst>
            </p:nvPr>
          </p:nvSpPr>
          <p:spPr>
            <a:xfrm>
              <a:off x="416" y="5702"/>
              <a:ext cx="517" cy="489"/>
            </a:xfrm>
            <a:prstGeom prst="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userDrawn="1">
              <p:custDataLst>
                <p:tags r:id="rId4"/>
              </p:custDataLst>
            </p:nvPr>
          </p:nvSpPr>
          <p:spPr>
            <a:xfrm>
              <a:off x="933" y="5224"/>
              <a:ext cx="362" cy="363"/>
            </a:xfrm>
            <a:prstGeom prst="rect">
              <a:avLst/>
            </a:prstGeom>
            <a:solidFill>
              <a:schemeClr val="bg1">
                <a:lumMod val="5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标题 1"/>
          <p:cNvSpPr>
            <a:spLocks noGrp="1"/>
          </p:cNvSpPr>
          <p:nvPr>
            <p:ph type="title"/>
            <p:custDataLst>
              <p:tags r:id="rId5"/>
            </p:custDataLst>
          </p:nvPr>
        </p:nvSpPr>
        <p:spPr>
          <a:xfrm>
            <a:off x="669882" y="443234"/>
            <a:ext cx="10852237" cy="441964"/>
          </a:xfrm>
        </p:spPr>
        <p:txBody>
          <a:bodyPr vert="horz" lIns="101600" tIns="38100" rIns="76200" bIns="38100" rtlCol="0" anchor="t" anchorCtr="0">
            <a:no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6"/>
            </p:custDataLst>
          </p:nvPr>
        </p:nvSpPr>
        <p:spPr>
          <a:xfrm>
            <a:off x="669882" y="952508"/>
            <a:ext cx="10852237"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8"/>
            </p:custDataLst>
          </p:nvPr>
        </p:nvSpPr>
        <p:spPr/>
        <p:txBody>
          <a:bodyPr/>
          <a:lstStyle/>
          <a:p>
            <a:endParaRPr lang="zh-CN" altLang="en-US"/>
          </a:p>
        </p:txBody>
      </p:sp>
      <p:sp>
        <p:nvSpPr>
          <p:cNvPr id="6" name="灯片编号占位符 5"/>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bg2"/>
        </a:solidFill>
        <a:effectLst/>
      </p:bgPr>
    </p:bg>
    <p:spTree>
      <p:nvGrpSpPr>
        <p:cNvPr id="1" name=""/>
        <p:cNvGrpSpPr/>
        <p:nvPr/>
      </p:nvGrpSpPr>
      <p:grpSpPr>
        <a:xfrm>
          <a:off x="0" y="0"/>
          <a:ext cx="0" cy="0"/>
          <a:chOff x="0" y="0"/>
          <a:chExt cx="0" cy="0"/>
        </a:xfrm>
      </p:grpSpPr>
      <p:sp>
        <p:nvSpPr>
          <p:cNvPr id="11" name="矩形 10"/>
          <p:cNvSpPr/>
          <p:nvPr userDrawn="1">
            <p:custDataLst>
              <p:tags r:id="rId2"/>
            </p:custDataLst>
          </p:nvPr>
        </p:nvSpPr>
        <p:spPr>
          <a:xfrm>
            <a:off x="-2" y="0"/>
            <a:ext cx="1219200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n>
                <a:noFill/>
              </a:ln>
            </a:endParaRPr>
          </a:p>
        </p:txBody>
      </p:sp>
      <p:grpSp>
        <p:nvGrpSpPr>
          <p:cNvPr id="17" name="组合 16"/>
          <p:cNvGrpSpPr/>
          <p:nvPr userDrawn="1">
            <p:custDataLst>
              <p:tags r:id="rId3"/>
            </p:custDataLst>
          </p:nvPr>
        </p:nvGrpSpPr>
        <p:grpSpPr>
          <a:xfrm>
            <a:off x="-4" y="0"/>
            <a:ext cx="12185652" cy="6858000"/>
            <a:chOff x="-4" y="0"/>
            <a:chExt cx="12185652" cy="6858000"/>
          </a:xfrm>
        </p:grpSpPr>
        <p:sp>
          <p:nvSpPr>
            <p:cNvPr id="15" name="等腰三角形 14"/>
            <p:cNvSpPr/>
            <p:nvPr userDrawn="1">
              <p:custDataLst>
                <p:tags r:id="rId4"/>
              </p:custDataLst>
            </p:nvPr>
          </p:nvSpPr>
          <p:spPr>
            <a:xfrm rot="10800000">
              <a:off x="-4" y="0"/>
              <a:ext cx="2641598" cy="4813300"/>
            </a:xfrm>
            <a:prstGeom prst="triangle">
              <a:avLst>
                <a:gd name="adj" fmla="val 99817"/>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userDrawn="1">
              <p:custDataLst>
                <p:tags r:id="rId5"/>
              </p:custDataLst>
            </p:nvPr>
          </p:nvSpPr>
          <p:spPr>
            <a:xfrm>
              <a:off x="9544050" y="2044700"/>
              <a:ext cx="2641598" cy="4813300"/>
            </a:xfrm>
            <a:prstGeom prst="triangle">
              <a:avLst>
                <a:gd name="adj" fmla="val 99817"/>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userDrawn="1">
              <p:custDataLst>
                <p:tags r:id="rId6"/>
              </p:custDataLst>
            </p:nvPr>
          </p:nvSpPr>
          <p:spPr>
            <a:xfrm>
              <a:off x="761998" y="505803"/>
              <a:ext cx="10668000" cy="58463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日期占位符 3"/>
          <p:cNvSpPr>
            <a:spLocks noGrp="1"/>
          </p:cNvSpPr>
          <p:nvPr userDrawn="1">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userDrawn="1">
            <p:ph type="ftr" sz="quarter" idx="11"/>
            <p:custDataLst>
              <p:tags r:id="rId8"/>
            </p:custDataLst>
          </p:nvPr>
        </p:nvSpPr>
        <p:spPr/>
        <p:txBody>
          <a:bodyPr/>
          <a:lstStyle/>
          <a:p>
            <a:endParaRPr lang="zh-CN" altLang="en-US"/>
          </a:p>
        </p:txBody>
      </p:sp>
      <p:sp>
        <p:nvSpPr>
          <p:cNvPr id="6" name="灯片编号占位符 5"/>
          <p:cNvSpPr>
            <a:spLocks noGrp="1"/>
          </p:cNvSpPr>
          <p:nvPr userDrawn="1">
            <p:ph type="sldNum" sz="quarter" idx="12"/>
            <p:custDataLst>
              <p:tags r:id="rId9"/>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userDrawn="1">
            <p:ph type="title" hasCustomPrompt="1"/>
            <p:custDataLst>
              <p:tags r:id="rId10"/>
            </p:custDataLst>
          </p:nvPr>
        </p:nvSpPr>
        <p:spPr>
          <a:xfrm>
            <a:off x="3848735" y="2759075"/>
            <a:ext cx="4494530" cy="704850"/>
          </a:xfrm>
        </p:spPr>
        <p:txBody>
          <a:bodyPr lIns="90000" tIns="46800" rIns="90000" bIns="0" anchor="b" anchorCtr="0">
            <a:normAutofit/>
          </a:bodyPr>
          <a:lstStyle>
            <a:lvl1pPr algn="ctr">
              <a:defRPr sz="3600" u="none" strike="noStrike" kern="1200" cap="all" spc="300" normalizeH="0" baseline="0">
                <a:solidFill>
                  <a:schemeClr val="tx1">
                    <a:lumMod val="85000"/>
                    <a:lumOff val="15000"/>
                  </a:schemeClr>
                </a:solidFill>
                <a:uFillTx/>
                <a:latin typeface="Arial" panose="020B0604020202020204" pitchFamily="34" charset="0"/>
                <a:ea typeface="汉仪旗黑-85S" panose="00020600040101010101" pitchFamily="18" charset="-122"/>
              </a:defRPr>
            </a:lvl1pPr>
          </a:lstStyle>
          <a:p>
            <a:r>
              <a:rPr lang="zh-CN" altLang="en-US" dirty="0"/>
              <a:t>单击此处编辑标题</a:t>
            </a:r>
            <a:endParaRPr lang="zh-CN" altLang="en-US" dirty="0"/>
          </a:p>
        </p:txBody>
      </p:sp>
      <p:sp>
        <p:nvSpPr>
          <p:cNvPr id="3" name="文本占位符 2"/>
          <p:cNvSpPr>
            <a:spLocks noGrp="1"/>
          </p:cNvSpPr>
          <p:nvPr userDrawn="1">
            <p:ph type="body" idx="1"/>
            <p:custDataLst>
              <p:tags r:id="rId11"/>
            </p:custDataLst>
          </p:nvPr>
        </p:nvSpPr>
        <p:spPr>
          <a:xfrm>
            <a:off x="3848735" y="3501390"/>
            <a:ext cx="4494530" cy="1271270"/>
          </a:xfrm>
        </p:spPr>
        <p:txBody>
          <a:bodyPr lIns="90000" tIns="0" rIns="90000" bIns="46800">
            <a:normAutofit/>
          </a:bodyPr>
          <a:lstStyle>
            <a:lvl1pPr marL="0" indent="0" algn="ctr" eaLnBrk="1" fontAlgn="auto" latinLnBrk="0" hangingPunct="1">
              <a:buNone/>
              <a:defRPr kumimoji="0" lang="zh-CN" altLang="en-US" sz="1800" b="0" i="0" u="none" strike="noStrike" kern="1200" cap="none" spc="150" normalizeH="0" baseline="0" noProof="1">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grpSp>
        <p:nvGrpSpPr>
          <p:cNvPr id="11" name="组合 10"/>
          <p:cNvGrpSpPr/>
          <p:nvPr userDrawn="1">
            <p:custDataLst>
              <p:tags r:id="rId2"/>
            </p:custDataLst>
          </p:nvPr>
        </p:nvGrpSpPr>
        <p:grpSpPr>
          <a:xfrm>
            <a:off x="11507470" y="6107430"/>
            <a:ext cx="558165" cy="614045"/>
            <a:chOff x="416" y="5224"/>
            <a:chExt cx="879" cy="967"/>
          </a:xfrm>
        </p:grpSpPr>
        <p:sp>
          <p:nvSpPr>
            <p:cNvPr id="12" name="矩形 11"/>
            <p:cNvSpPr/>
            <p:nvPr userDrawn="1">
              <p:custDataLst>
                <p:tags r:id="rId3"/>
              </p:custDataLst>
            </p:nvPr>
          </p:nvSpPr>
          <p:spPr>
            <a:xfrm>
              <a:off x="416" y="5702"/>
              <a:ext cx="517" cy="489"/>
            </a:xfrm>
            <a:prstGeom prst="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userDrawn="1">
              <p:custDataLst>
                <p:tags r:id="rId4"/>
              </p:custDataLst>
            </p:nvPr>
          </p:nvSpPr>
          <p:spPr>
            <a:xfrm>
              <a:off x="933" y="5224"/>
              <a:ext cx="362" cy="363"/>
            </a:xfrm>
            <a:prstGeom prst="rect">
              <a:avLst/>
            </a:prstGeom>
            <a:solidFill>
              <a:schemeClr val="bg1">
                <a:lumMod val="5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2" name="标题 1"/>
          <p:cNvSpPr>
            <a:spLocks noGrp="1"/>
          </p:cNvSpPr>
          <p:nvPr>
            <p:ph type="title"/>
            <p:custDataLst>
              <p:tags r:id="rId5"/>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6"/>
            </p:custDataLst>
          </p:nvPr>
        </p:nvSpPr>
        <p:spPr>
          <a:xfrm>
            <a:off x="669930" y="952508"/>
            <a:ext cx="5283242"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7"/>
            </p:custDataLst>
          </p:nvPr>
        </p:nvSpPr>
        <p:spPr>
          <a:xfrm>
            <a:off x="6238877" y="952508"/>
            <a:ext cx="5283242" cy="5388907"/>
          </a:xfrm>
        </p:spPr>
        <p:txBody>
          <a:bodyPr>
            <a:noAutofit/>
          </a:bodyPr>
          <a:lstStyle>
            <a:lvl1pPr>
              <a:defRPr sz="1600" baseline="0">
                <a:solidFill>
                  <a:schemeClr val="tx1">
                    <a:lumMod val="85000"/>
                    <a:lumOff val="15000"/>
                  </a:schemeClr>
                </a:solidFill>
                <a:latin typeface="Arial" panose="020B0604020202020204" pitchFamily="34" charset="0"/>
                <a:ea typeface="微软雅黑" panose="020B0503020204020204" charset="-122"/>
              </a:defRPr>
            </a:lvl1pPr>
            <a:lvl2pPr>
              <a:defRPr sz="1600" baseline="0">
                <a:solidFill>
                  <a:schemeClr val="tx1">
                    <a:lumMod val="85000"/>
                    <a:lumOff val="15000"/>
                  </a:schemeClr>
                </a:solidFill>
                <a:latin typeface="Arial" panose="020B0604020202020204" pitchFamily="34" charset="0"/>
                <a:ea typeface="微软雅黑" panose="020B0503020204020204" charset="-122"/>
              </a:defRPr>
            </a:lvl2pPr>
            <a:lvl3pPr>
              <a:defRPr sz="1600" baseline="0">
                <a:solidFill>
                  <a:schemeClr val="tx1">
                    <a:lumMod val="85000"/>
                    <a:lumOff val="15000"/>
                  </a:schemeClr>
                </a:solidFill>
                <a:latin typeface="Arial" panose="020B0604020202020204" pitchFamily="34" charset="0"/>
                <a:ea typeface="微软雅黑" panose="020B0503020204020204" charset="-122"/>
              </a:defRPr>
            </a:lvl3pPr>
            <a:lvl4pPr>
              <a:defRPr sz="1600" baseline="0">
                <a:solidFill>
                  <a:schemeClr val="tx1">
                    <a:lumMod val="85000"/>
                    <a:lumOff val="15000"/>
                  </a:schemeClr>
                </a:solidFill>
                <a:latin typeface="Arial" panose="020B0604020202020204" pitchFamily="34" charset="0"/>
                <a:ea typeface="微软雅黑" panose="020B0503020204020204" charset="-122"/>
              </a:defRPr>
            </a:lvl4pPr>
            <a:lvl5pPr>
              <a:defRPr sz="1600"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8"/>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9"/>
            </p:custDataLst>
          </p:nvPr>
        </p:nvSpPr>
        <p:spPr/>
        <p:txBody>
          <a:bodyPr/>
          <a:lstStyle/>
          <a:p>
            <a:endParaRPr lang="zh-CN" altLang="en-US"/>
          </a:p>
        </p:txBody>
      </p:sp>
      <p:sp>
        <p:nvSpPr>
          <p:cNvPr id="7" name="灯片编号占位符 6"/>
          <p:cNvSpPr>
            <a:spLocks noGrp="1"/>
          </p:cNvSpPr>
          <p:nvPr>
            <p:ph type="sldNum" sz="quarter" idx="12"/>
            <p:custDataLst>
              <p:tags r:id="rId10"/>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grpSp>
        <p:nvGrpSpPr>
          <p:cNvPr id="13" name="组合 12"/>
          <p:cNvGrpSpPr/>
          <p:nvPr userDrawn="1">
            <p:custDataLst>
              <p:tags r:id="rId2"/>
            </p:custDataLst>
          </p:nvPr>
        </p:nvGrpSpPr>
        <p:grpSpPr>
          <a:xfrm>
            <a:off x="11507470" y="6107430"/>
            <a:ext cx="558165" cy="614045"/>
            <a:chOff x="416" y="5224"/>
            <a:chExt cx="879" cy="967"/>
          </a:xfrm>
        </p:grpSpPr>
        <p:sp>
          <p:nvSpPr>
            <p:cNvPr id="14" name="矩形 13"/>
            <p:cNvSpPr/>
            <p:nvPr userDrawn="1">
              <p:custDataLst>
                <p:tags r:id="rId3"/>
              </p:custDataLst>
            </p:nvPr>
          </p:nvSpPr>
          <p:spPr>
            <a:xfrm>
              <a:off x="416" y="5702"/>
              <a:ext cx="517" cy="489"/>
            </a:xfrm>
            <a:prstGeom prst="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userDrawn="1">
              <p:custDataLst>
                <p:tags r:id="rId4"/>
              </p:custDataLst>
            </p:nvPr>
          </p:nvSpPr>
          <p:spPr>
            <a:xfrm>
              <a:off x="933" y="5224"/>
              <a:ext cx="362" cy="363"/>
            </a:xfrm>
            <a:prstGeom prst="rect">
              <a:avLst/>
            </a:prstGeom>
            <a:solidFill>
              <a:schemeClr val="bg1">
                <a:lumMod val="5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2" name="标题 1"/>
          <p:cNvSpPr>
            <a:spLocks noGrp="1"/>
          </p:cNvSpPr>
          <p:nvPr>
            <p:ph type="title"/>
            <p:custDataLst>
              <p:tags r:id="rId5"/>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6"/>
            </p:custDataLst>
          </p:nvPr>
        </p:nvSpPr>
        <p:spPr>
          <a:xfrm>
            <a:off x="669930" y="952508"/>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7"/>
            </p:custDataLst>
          </p:nvPr>
        </p:nvSpPr>
        <p:spPr>
          <a:xfrm>
            <a:off x="669925" y="1406525"/>
            <a:ext cx="5283200"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8"/>
            </p:custDataLst>
          </p:nvPr>
        </p:nvSpPr>
        <p:spPr>
          <a:xfrm>
            <a:off x="6235750" y="952508"/>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9"/>
            </p:custDataLst>
          </p:nvPr>
        </p:nvSpPr>
        <p:spPr>
          <a:xfrm>
            <a:off x="6235750" y="1406525"/>
            <a:ext cx="5283242"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10"/>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11"/>
            </p:custDataLst>
          </p:nvPr>
        </p:nvSpPr>
        <p:spPr/>
        <p:txBody>
          <a:bodyPr/>
          <a:lstStyle/>
          <a:p>
            <a:endParaRPr lang="zh-CN" altLang="en-US"/>
          </a:p>
        </p:txBody>
      </p:sp>
      <p:sp>
        <p:nvSpPr>
          <p:cNvPr id="9" name="灯片编号占位符 8"/>
          <p:cNvSpPr>
            <a:spLocks noGrp="1"/>
          </p:cNvSpPr>
          <p:nvPr>
            <p:ph type="sldNum" sz="quarter" idx="12"/>
            <p:custDataLst>
              <p:tags r:id="rId12"/>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2" y="0"/>
            <a:ext cx="1219200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n>
                <a:noFill/>
              </a:ln>
            </a:endParaRPr>
          </a:p>
        </p:txBody>
      </p:sp>
      <p:grpSp>
        <p:nvGrpSpPr>
          <p:cNvPr id="17" name="组合 16"/>
          <p:cNvGrpSpPr/>
          <p:nvPr userDrawn="1">
            <p:custDataLst>
              <p:tags r:id="rId3"/>
            </p:custDataLst>
          </p:nvPr>
        </p:nvGrpSpPr>
        <p:grpSpPr>
          <a:xfrm>
            <a:off x="-4" y="0"/>
            <a:ext cx="12185652" cy="6858000"/>
            <a:chOff x="-4" y="0"/>
            <a:chExt cx="12185652" cy="6858000"/>
          </a:xfrm>
        </p:grpSpPr>
        <p:sp>
          <p:nvSpPr>
            <p:cNvPr id="15" name="等腰三角形 14"/>
            <p:cNvSpPr/>
            <p:nvPr userDrawn="1">
              <p:custDataLst>
                <p:tags r:id="rId4"/>
              </p:custDataLst>
            </p:nvPr>
          </p:nvSpPr>
          <p:spPr>
            <a:xfrm rot="10800000">
              <a:off x="-4" y="0"/>
              <a:ext cx="2641598" cy="4813300"/>
            </a:xfrm>
            <a:prstGeom prst="triangle">
              <a:avLst>
                <a:gd name="adj" fmla="val 99817"/>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userDrawn="1">
              <p:custDataLst>
                <p:tags r:id="rId5"/>
              </p:custDataLst>
            </p:nvPr>
          </p:nvSpPr>
          <p:spPr>
            <a:xfrm>
              <a:off x="9544050" y="2044700"/>
              <a:ext cx="2641598" cy="4813300"/>
            </a:xfrm>
            <a:prstGeom prst="triangle">
              <a:avLst>
                <a:gd name="adj" fmla="val 99817"/>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userDrawn="1">
              <p:custDataLst>
                <p:tags r:id="rId6"/>
              </p:custDataLst>
            </p:nvPr>
          </p:nvSpPr>
          <p:spPr>
            <a:xfrm>
              <a:off x="762000" y="505803"/>
              <a:ext cx="10668000" cy="584639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2" name="标题 1"/>
          <p:cNvSpPr>
            <a:spLocks noGrp="1"/>
          </p:cNvSpPr>
          <p:nvPr userDrawn="1">
            <p:ph type="title"/>
            <p:custDataLst>
              <p:tags r:id="rId7"/>
            </p:custDataLst>
          </p:nvPr>
        </p:nvSpPr>
        <p:spPr/>
        <p:txBody>
          <a:bodyPr vert="horz" lIns="101600" tIns="38100" rIns="76200" bIns="3810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endParaRPr dirty="0">
              <a:sym typeface="+mn-ea"/>
            </a:endParaRPr>
          </a:p>
        </p:txBody>
      </p:sp>
      <p:sp>
        <p:nvSpPr>
          <p:cNvPr id="3" name="日期占位符 2"/>
          <p:cNvSpPr>
            <a:spLocks noGrp="1"/>
          </p:cNvSpPr>
          <p:nvPr userDrawn="1">
            <p:ph type="dt" sz="half" idx="10"/>
            <p:custDataLst>
              <p:tags r:id="rId8"/>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9"/>
            </p:custDataLst>
          </p:nvPr>
        </p:nvSpPr>
        <p:spPr/>
        <p:txBody>
          <a:bodyPr/>
          <a:lstStyle/>
          <a:p>
            <a:endParaRPr lang="zh-CN" altLang="en-US"/>
          </a:p>
        </p:txBody>
      </p:sp>
      <p:sp>
        <p:nvSpPr>
          <p:cNvPr id="5" name="灯片编号占位符 4"/>
          <p:cNvSpPr>
            <a:spLocks noGrp="1"/>
          </p:cNvSpPr>
          <p:nvPr userDrawn="1">
            <p:ph type="sldNum" sz="quarter" idx="12"/>
            <p:custDataLst>
              <p:tags r:id="rId10"/>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2"/>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grpSp>
        <p:nvGrpSpPr>
          <p:cNvPr id="11" name="组合 10"/>
          <p:cNvGrpSpPr/>
          <p:nvPr userDrawn="1">
            <p:custDataLst>
              <p:tags r:id="rId2"/>
            </p:custDataLst>
          </p:nvPr>
        </p:nvGrpSpPr>
        <p:grpSpPr>
          <a:xfrm>
            <a:off x="11507470" y="6107430"/>
            <a:ext cx="558165" cy="614045"/>
            <a:chOff x="416" y="5224"/>
            <a:chExt cx="879" cy="967"/>
          </a:xfrm>
        </p:grpSpPr>
        <p:sp>
          <p:nvSpPr>
            <p:cNvPr id="12" name="矩形 11"/>
            <p:cNvSpPr/>
            <p:nvPr userDrawn="1">
              <p:custDataLst>
                <p:tags r:id="rId3"/>
              </p:custDataLst>
            </p:nvPr>
          </p:nvSpPr>
          <p:spPr>
            <a:xfrm>
              <a:off x="416" y="5702"/>
              <a:ext cx="517" cy="489"/>
            </a:xfrm>
            <a:prstGeom prst="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userDrawn="1">
              <p:custDataLst>
                <p:tags r:id="rId4"/>
              </p:custDataLst>
            </p:nvPr>
          </p:nvSpPr>
          <p:spPr>
            <a:xfrm>
              <a:off x="933" y="5224"/>
              <a:ext cx="362" cy="363"/>
            </a:xfrm>
            <a:prstGeom prst="rect">
              <a:avLst/>
            </a:prstGeom>
            <a:solidFill>
              <a:schemeClr val="bg1">
                <a:lumMod val="5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2" name="标题 1"/>
          <p:cNvSpPr>
            <a:spLocks noGrp="1"/>
          </p:cNvSpPr>
          <p:nvPr>
            <p:ph type="title"/>
            <p:custDataLst>
              <p:tags r:id="rId5"/>
            </p:custDataLst>
          </p:nvPr>
        </p:nvSpPr>
        <p:spPr>
          <a:xfrm>
            <a:off x="669930"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endParaRPr dirty="0">
              <a:sym typeface="+mn-ea"/>
            </a:endParaRPr>
          </a:p>
        </p:txBody>
      </p:sp>
      <p:sp>
        <p:nvSpPr>
          <p:cNvPr id="3" name="图片占位符 2"/>
          <p:cNvSpPr>
            <a:spLocks noGrp="1"/>
          </p:cNvSpPr>
          <p:nvPr>
            <p:ph type="pic" idx="1"/>
            <p:custDataLst>
              <p:tags r:id="rId6"/>
            </p:custDataLst>
          </p:nvPr>
        </p:nvSpPr>
        <p:spPr>
          <a:xfrm>
            <a:off x="669930" y="952508"/>
            <a:ext cx="5283242" cy="5388907"/>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7"/>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8"/>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9"/>
            </p:custDataLst>
          </p:nvPr>
        </p:nvSpPr>
        <p:spPr/>
        <p:txBody>
          <a:bodyPr/>
          <a:lstStyle/>
          <a:p>
            <a:endParaRPr lang="zh-CN" altLang="en-US" dirty="0"/>
          </a:p>
        </p:txBody>
      </p:sp>
      <p:sp>
        <p:nvSpPr>
          <p:cNvPr id="7" name="灯片编号占位符 6"/>
          <p:cNvSpPr>
            <a:spLocks noGrp="1"/>
          </p:cNvSpPr>
          <p:nvPr>
            <p:ph type="sldNum" sz="quarter" idx="12"/>
            <p:custDataLst>
              <p:tags r:id="rId10"/>
            </p:custDataLst>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grpSp>
        <p:nvGrpSpPr>
          <p:cNvPr id="10" name="组合 9"/>
          <p:cNvGrpSpPr/>
          <p:nvPr userDrawn="1">
            <p:custDataLst>
              <p:tags r:id="rId2"/>
            </p:custDataLst>
          </p:nvPr>
        </p:nvGrpSpPr>
        <p:grpSpPr>
          <a:xfrm>
            <a:off x="11507470" y="6107430"/>
            <a:ext cx="558165" cy="614045"/>
            <a:chOff x="416" y="5224"/>
            <a:chExt cx="879" cy="967"/>
          </a:xfrm>
        </p:grpSpPr>
        <p:sp>
          <p:nvSpPr>
            <p:cNvPr id="11" name="矩形 10"/>
            <p:cNvSpPr/>
            <p:nvPr userDrawn="1">
              <p:custDataLst>
                <p:tags r:id="rId3"/>
              </p:custDataLst>
            </p:nvPr>
          </p:nvSpPr>
          <p:spPr>
            <a:xfrm>
              <a:off x="416" y="5702"/>
              <a:ext cx="517" cy="489"/>
            </a:xfrm>
            <a:prstGeom prst="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userDrawn="1">
              <p:custDataLst>
                <p:tags r:id="rId4"/>
              </p:custDataLst>
            </p:nvPr>
          </p:nvSpPr>
          <p:spPr>
            <a:xfrm>
              <a:off x="933" y="5224"/>
              <a:ext cx="362" cy="363"/>
            </a:xfrm>
            <a:prstGeom prst="rect">
              <a:avLst/>
            </a:prstGeom>
            <a:solidFill>
              <a:schemeClr val="bg1">
                <a:lumMod val="5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2" name="竖排标题 1"/>
          <p:cNvSpPr>
            <a:spLocks noGrp="1"/>
          </p:cNvSpPr>
          <p:nvPr>
            <p:ph type="title" orient="vert"/>
            <p:custDataLst>
              <p:tags r:id="rId5"/>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6"/>
            </p:custDataLst>
          </p:nvPr>
        </p:nvSpPr>
        <p:spPr>
          <a:xfrm>
            <a:off x="669925" y="952500"/>
            <a:ext cx="9828101" cy="5388907"/>
          </a:xfrm>
        </p:spPr>
        <p:txBody>
          <a:bodyPr vert="eaVert"/>
          <a:lstStyle>
            <a:lvl1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charset="-122"/>
              </a:defRPr>
            </a:lvl1pPr>
            <a:lvl2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charset="-122"/>
              </a:defRPr>
            </a:lvl2pPr>
            <a:lvl3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charset="-122"/>
              </a:defRPr>
            </a:lvl3pPr>
            <a:lvl4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charset="-122"/>
              </a:defRPr>
            </a:lvl4pPr>
            <a:lvl5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8"/>
            </p:custDataLst>
          </p:nvPr>
        </p:nvSpPr>
        <p:spPr/>
        <p:txBody>
          <a:bodyPr/>
          <a:lstStyle/>
          <a:p>
            <a:endParaRPr lang="zh-CN" altLang="en-US"/>
          </a:p>
        </p:txBody>
      </p:sp>
      <p:sp>
        <p:nvSpPr>
          <p:cNvPr id="6" name="灯片编号占位符 5"/>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grpSp>
        <p:nvGrpSpPr>
          <p:cNvPr id="2" name="组合 1"/>
          <p:cNvGrpSpPr/>
          <p:nvPr userDrawn="1">
            <p:custDataLst>
              <p:tags r:id="rId2"/>
            </p:custDataLst>
          </p:nvPr>
        </p:nvGrpSpPr>
        <p:grpSpPr>
          <a:xfrm>
            <a:off x="11507470" y="6107430"/>
            <a:ext cx="558165" cy="614045"/>
            <a:chOff x="11507470" y="6107430"/>
            <a:chExt cx="558165" cy="614045"/>
          </a:xfrm>
        </p:grpSpPr>
        <p:sp>
          <p:nvSpPr>
            <p:cNvPr id="13" name="矩形 12"/>
            <p:cNvSpPr/>
            <p:nvPr userDrawn="1">
              <p:custDataLst>
                <p:tags r:id="rId3"/>
              </p:custDataLst>
            </p:nvPr>
          </p:nvSpPr>
          <p:spPr>
            <a:xfrm>
              <a:off x="11507470" y="6410960"/>
              <a:ext cx="328295" cy="310515"/>
            </a:xfrm>
            <a:prstGeom prst="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userDrawn="1">
              <p:custDataLst>
                <p:tags r:id="rId4"/>
              </p:custDataLst>
            </p:nvPr>
          </p:nvSpPr>
          <p:spPr>
            <a:xfrm>
              <a:off x="11835765" y="6107430"/>
              <a:ext cx="229870" cy="230505"/>
            </a:xfrm>
            <a:prstGeom prst="rect">
              <a:avLst/>
            </a:prstGeom>
            <a:solidFill>
              <a:schemeClr val="bg1">
                <a:lumMod val="5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3" name="日期占位符 2"/>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6"/>
            </p:custDataLst>
          </p:nvPr>
        </p:nvSpPr>
        <p:spPr/>
        <p:txBody>
          <a:bodyPr/>
          <a:lstStyle/>
          <a:p>
            <a:endParaRPr lang="zh-CN" altLang="en-US"/>
          </a:p>
        </p:txBody>
      </p:sp>
      <p:sp>
        <p:nvSpPr>
          <p:cNvPr id="5" name="灯片编号占位符 4"/>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8"/>
            </p:custDataLst>
          </p:nvPr>
        </p:nvSpPr>
        <p:spPr>
          <a:xfrm>
            <a:off x="669930" y="952508"/>
            <a:ext cx="10852237" cy="5388907"/>
          </a:xfrm>
        </p:spPr>
        <p:txBody>
          <a:bodyPr/>
          <a:lstStyle>
            <a:lvl1pPr>
              <a:defRPr baseline="0"/>
            </a:lvl1pPr>
            <a:lvl2pPr>
              <a:defRPr baseline="0"/>
            </a:lvl2pPr>
            <a:lvl3pPr>
              <a:defRPr baseline="0"/>
            </a:lvl3pPr>
            <a:lvl4pPr>
              <a:defRPr baseline="0"/>
            </a:lvl4pPr>
            <a:lvl5pPr>
              <a:defRPr baseline="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bg2"/>
        </a:solidFill>
        <a:effectLst/>
      </p:bgPr>
    </p:bg>
    <p:spTree>
      <p:nvGrpSpPr>
        <p:cNvPr id="1" name=""/>
        <p:cNvGrpSpPr/>
        <p:nvPr/>
      </p:nvGrpSpPr>
      <p:grpSpPr>
        <a:xfrm>
          <a:off x="0" y="0"/>
          <a:ext cx="0" cy="0"/>
          <a:chOff x="0" y="0"/>
          <a:chExt cx="0" cy="0"/>
        </a:xfrm>
      </p:grpSpPr>
      <p:grpSp>
        <p:nvGrpSpPr>
          <p:cNvPr id="10" name="组合 9"/>
          <p:cNvGrpSpPr/>
          <p:nvPr userDrawn="1">
            <p:custDataLst>
              <p:tags r:id="rId2"/>
            </p:custDataLst>
          </p:nvPr>
        </p:nvGrpSpPr>
        <p:grpSpPr>
          <a:xfrm>
            <a:off x="-25400" y="0"/>
            <a:ext cx="12217668" cy="6892018"/>
            <a:chOff x="-25400" y="0"/>
            <a:chExt cx="12217668" cy="6892018"/>
          </a:xfrm>
        </p:grpSpPr>
        <p:sp>
          <p:nvSpPr>
            <p:cNvPr id="11" name="任意多边形: 形状 10"/>
            <p:cNvSpPr/>
            <p:nvPr userDrawn="1">
              <p:custDataLst>
                <p:tags r:id="rId3"/>
              </p:custDataLst>
            </p:nvPr>
          </p:nvSpPr>
          <p:spPr>
            <a:xfrm>
              <a:off x="-25400" y="896580"/>
              <a:ext cx="6959600" cy="1162050"/>
            </a:xfrm>
            <a:custGeom>
              <a:avLst/>
              <a:gdLst>
                <a:gd name="connsiteX0" fmla="*/ 0 w 5057775"/>
                <a:gd name="connsiteY0" fmla="*/ 19050 h 1162050"/>
                <a:gd name="connsiteX1" fmla="*/ 9525 w 5057775"/>
                <a:gd name="connsiteY1" fmla="*/ 1152525 h 1162050"/>
                <a:gd name="connsiteX2" fmla="*/ 4476750 w 5057775"/>
                <a:gd name="connsiteY2" fmla="*/ 1162050 h 1162050"/>
                <a:gd name="connsiteX3" fmla="*/ 5057775 w 5057775"/>
                <a:gd name="connsiteY3" fmla="*/ 0 h 1162050"/>
                <a:gd name="connsiteX4" fmla="*/ 0 w 5057775"/>
                <a:gd name="connsiteY4" fmla="*/ 19050 h 1162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7775" h="1162050">
                  <a:moveTo>
                    <a:pt x="0" y="19050"/>
                  </a:moveTo>
                  <a:lnTo>
                    <a:pt x="9525" y="1152525"/>
                  </a:lnTo>
                  <a:lnTo>
                    <a:pt x="4476750" y="1162050"/>
                  </a:lnTo>
                  <a:lnTo>
                    <a:pt x="5057775" y="0"/>
                  </a:lnTo>
                  <a:lnTo>
                    <a:pt x="0" y="1905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形状 11"/>
            <p:cNvSpPr/>
            <p:nvPr userDrawn="1">
              <p:custDataLst>
                <p:tags r:id="rId4"/>
              </p:custDataLst>
            </p:nvPr>
          </p:nvSpPr>
          <p:spPr>
            <a:xfrm>
              <a:off x="6243209" y="0"/>
              <a:ext cx="2745851" cy="1176795"/>
            </a:xfrm>
            <a:custGeom>
              <a:avLst/>
              <a:gdLst>
                <a:gd name="connsiteX0" fmla="*/ 1838325 w 1838325"/>
                <a:gd name="connsiteY0" fmla="*/ 0 h 790575"/>
                <a:gd name="connsiteX1" fmla="*/ 1409700 w 1838325"/>
                <a:gd name="connsiteY1" fmla="*/ 781050 h 790575"/>
                <a:gd name="connsiteX2" fmla="*/ 0 w 1838325"/>
                <a:gd name="connsiteY2" fmla="*/ 790575 h 790575"/>
                <a:gd name="connsiteX3" fmla="*/ 438150 w 1838325"/>
                <a:gd name="connsiteY3" fmla="*/ 0 h 790575"/>
                <a:gd name="connsiteX4" fmla="*/ 1838325 w 1838325"/>
                <a:gd name="connsiteY4" fmla="*/ 0 h 790575"/>
                <a:gd name="connsiteX0-1" fmla="*/ 1857375 w 1857375"/>
                <a:gd name="connsiteY0-2" fmla="*/ 0 h 795338"/>
                <a:gd name="connsiteX1-3" fmla="*/ 1409700 w 1857375"/>
                <a:gd name="connsiteY1-4" fmla="*/ 785813 h 795338"/>
                <a:gd name="connsiteX2-5" fmla="*/ 0 w 1857375"/>
                <a:gd name="connsiteY2-6" fmla="*/ 795338 h 795338"/>
                <a:gd name="connsiteX3-7" fmla="*/ 438150 w 1857375"/>
                <a:gd name="connsiteY3-8" fmla="*/ 4763 h 795338"/>
                <a:gd name="connsiteX4-9" fmla="*/ 1857375 w 1857375"/>
                <a:gd name="connsiteY4-10" fmla="*/ 0 h 795338"/>
                <a:gd name="connsiteX0-11" fmla="*/ 1866900 w 1866900"/>
                <a:gd name="connsiteY0-12" fmla="*/ 0 h 800101"/>
                <a:gd name="connsiteX1-13" fmla="*/ 1409700 w 1866900"/>
                <a:gd name="connsiteY1-14" fmla="*/ 790576 h 800101"/>
                <a:gd name="connsiteX2-15" fmla="*/ 0 w 1866900"/>
                <a:gd name="connsiteY2-16" fmla="*/ 800101 h 800101"/>
                <a:gd name="connsiteX3-17" fmla="*/ 438150 w 1866900"/>
                <a:gd name="connsiteY3-18" fmla="*/ 9526 h 800101"/>
                <a:gd name="connsiteX4-19" fmla="*/ 1866900 w 1866900"/>
                <a:gd name="connsiteY4-20" fmla="*/ 0 h 800101"/>
                <a:gd name="connsiteX0-21" fmla="*/ 1866900 w 1866900"/>
                <a:gd name="connsiteY0-22" fmla="*/ 0 h 800101"/>
                <a:gd name="connsiteX1-23" fmla="*/ 1409700 w 1866900"/>
                <a:gd name="connsiteY1-24" fmla="*/ 790576 h 800101"/>
                <a:gd name="connsiteX2-25" fmla="*/ 0 w 1866900"/>
                <a:gd name="connsiteY2-26" fmla="*/ 800101 h 800101"/>
                <a:gd name="connsiteX3-27" fmla="*/ 442913 w 1866900"/>
                <a:gd name="connsiteY3-28" fmla="*/ 1 h 800101"/>
                <a:gd name="connsiteX4-29" fmla="*/ 1866900 w 1866900"/>
                <a:gd name="connsiteY4-30" fmla="*/ 0 h 80010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66900" h="800101">
                  <a:moveTo>
                    <a:pt x="1866900" y="0"/>
                  </a:moveTo>
                  <a:lnTo>
                    <a:pt x="1409700" y="790576"/>
                  </a:lnTo>
                  <a:lnTo>
                    <a:pt x="0" y="800101"/>
                  </a:lnTo>
                  <a:lnTo>
                    <a:pt x="442913" y="1"/>
                  </a:lnTo>
                  <a:lnTo>
                    <a:pt x="186690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形状 12"/>
            <p:cNvSpPr/>
            <p:nvPr userDrawn="1">
              <p:custDataLst>
                <p:tags r:id="rId5"/>
              </p:custDataLst>
            </p:nvPr>
          </p:nvSpPr>
          <p:spPr>
            <a:xfrm>
              <a:off x="-25400" y="4871263"/>
              <a:ext cx="6959600" cy="1162050"/>
            </a:xfrm>
            <a:custGeom>
              <a:avLst/>
              <a:gdLst>
                <a:gd name="connsiteX0" fmla="*/ 0 w 5057775"/>
                <a:gd name="connsiteY0" fmla="*/ 19050 h 1162050"/>
                <a:gd name="connsiteX1" fmla="*/ 9525 w 5057775"/>
                <a:gd name="connsiteY1" fmla="*/ 1152525 h 1162050"/>
                <a:gd name="connsiteX2" fmla="*/ 4476750 w 5057775"/>
                <a:gd name="connsiteY2" fmla="*/ 1162050 h 1162050"/>
                <a:gd name="connsiteX3" fmla="*/ 5057775 w 5057775"/>
                <a:gd name="connsiteY3" fmla="*/ 0 h 1162050"/>
                <a:gd name="connsiteX4" fmla="*/ 0 w 5057775"/>
                <a:gd name="connsiteY4" fmla="*/ 19050 h 1162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7775" h="1162050">
                  <a:moveTo>
                    <a:pt x="0" y="19050"/>
                  </a:moveTo>
                  <a:lnTo>
                    <a:pt x="9525" y="1152525"/>
                  </a:lnTo>
                  <a:lnTo>
                    <a:pt x="4476750" y="1162050"/>
                  </a:lnTo>
                  <a:lnTo>
                    <a:pt x="5057775" y="0"/>
                  </a:lnTo>
                  <a:lnTo>
                    <a:pt x="0" y="1905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形状 13"/>
            <p:cNvSpPr/>
            <p:nvPr userDrawn="1">
              <p:custDataLst>
                <p:tags r:id="rId6"/>
              </p:custDataLst>
            </p:nvPr>
          </p:nvSpPr>
          <p:spPr>
            <a:xfrm>
              <a:off x="-25400" y="1137284"/>
              <a:ext cx="8417560" cy="4625339"/>
            </a:xfrm>
            <a:custGeom>
              <a:avLst/>
              <a:gdLst>
                <a:gd name="connsiteX0" fmla="*/ 0 w 8394700"/>
                <a:gd name="connsiteY0" fmla="*/ 0 h 4597400"/>
                <a:gd name="connsiteX1" fmla="*/ 8394700 w 8394700"/>
                <a:gd name="connsiteY1" fmla="*/ 12700 h 4597400"/>
                <a:gd name="connsiteX2" fmla="*/ 5918200 w 8394700"/>
                <a:gd name="connsiteY2" fmla="*/ 4597400 h 4597400"/>
                <a:gd name="connsiteX3" fmla="*/ 38100 w 8394700"/>
                <a:gd name="connsiteY3" fmla="*/ 4597400 h 4597400"/>
                <a:gd name="connsiteX4" fmla="*/ 0 w 8394700"/>
                <a:gd name="connsiteY4" fmla="*/ 0 h 4597400"/>
                <a:gd name="connsiteX0-1" fmla="*/ 0 w 8417560"/>
                <a:gd name="connsiteY0-2" fmla="*/ 0 h 4597400"/>
                <a:gd name="connsiteX1-3" fmla="*/ 8417560 w 8417560"/>
                <a:gd name="connsiteY1-4" fmla="*/ 5101 h 4597400"/>
                <a:gd name="connsiteX2-5" fmla="*/ 5918200 w 8417560"/>
                <a:gd name="connsiteY2-6" fmla="*/ 4597400 h 4597400"/>
                <a:gd name="connsiteX3-7" fmla="*/ 38100 w 8417560"/>
                <a:gd name="connsiteY3-8" fmla="*/ 4597400 h 4597400"/>
                <a:gd name="connsiteX4-9" fmla="*/ 0 w 8417560"/>
                <a:gd name="connsiteY4-10" fmla="*/ 0 h 4597400"/>
                <a:gd name="connsiteX0-11" fmla="*/ 0 w 8417560"/>
                <a:gd name="connsiteY0-12" fmla="*/ 0 h 4635395"/>
                <a:gd name="connsiteX1-13" fmla="*/ 8417560 w 8417560"/>
                <a:gd name="connsiteY1-14" fmla="*/ 5101 h 4635395"/>
                <a:gd name="connsiteX2-15" fmla="*/ 5918200 w 8417560"/>
                <a:gd name="connsiteY2-16" fmla="*/ 4597400 h 4635395"/>
                <a:gd name="connsiteX3-17" fmla="*/ 0 w 8417560"/>
                <a:gd name="connsiteY3-18" fmla="*/ 4635395 h 4635395"/>
                <a:gd name="connsiteX4-19" fmla="*/ 0 w 8417560"/>
                <a:gd name="connsiteY4-20" fmla="*/ 0 h 4635395"/>
                <a:gd name="connsiteX0-21" fmla="*/ 0 w 8417560"/>
                <a:gd name="connsiteY0-22" fmla="*/ 0 h 4635395"/>
                <a:gd name="connsiteX1-23" fmla="*/ 8417560 w 8417560"/>
                <a:gd name="connsiteY1-24" fmla="*/ 5101 h 4635395"/>
                <a:gd name="connsiteX2-25" fmla="*/ 5918200 w 8417560"/>
                <a:gd name="connsiteY2-26" fmla="*/ 4597400 h 4635395"/>
                <a:gd name="connsiteX3-27" fmla="*/ 30480 w 8417560"/>
                <a:gd name="connsiteY3-28" fmla="*/ 4635395 h 4635395"/>
                <a:gd name="connsiteX4-29" fmla="*/ 0 w 8417560"/>
                <a:gd name="connsiteY4-30" fmla="*/ 0 h 4635395"/>
                <a:gd name="connsiteX0-31" fmla="*/ 0 w 8417560"/>
                <a:gd name="connsiteY0-32" fmla="*/ 0 h 4612598"/>
                <a:gd name="connsiteX1-33" fmla="*/ 8417560 w 8417560"/>
                <a:gd name="connsiteY1-34" fmla="*/ 5101 h 4612598"/>
                <a:gd name="connsiteX2-35" fmla="*/ 5918200 w 8417560"/>
                <a:gd name="connsiteY2-36" fmla="*/ 4597400 h 4612598"/>
                <a:gd name="connsiteX3-37" fmla="*/ 22860 w 8417560"/>
                <a:gd name="connsiteY3-38" fmla="*/ 4612598 h 4612598"/>
                <a:gd name="connsiteX4-39" fmla="*/ 0 w 8417560"/>
                <a:gd name="connsiteY4-40" fmla="*/ 0 h 461259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417560" h="4612598">
                  <a:moveTo>
                    <a:pt x="0" y="0"/>
                  </a:moveTo>
                  <a:lnTo>
                    <a:pt x="8417560" y="5101"/>
                  </a:lnTo>
                  <a:lnTo>
                    <a:pt x="5918200" y="4597400"/>
                  </a:lnTo>
                  <a:lnTo>
                    <a:pt x="22860" y="461259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p:cNvSpPr/>
            <p:nvPr userDrawn="1">
              <p:custDataLst>
                <p:tags r:id="rId7"/>
              </p:custDataLst>
            </p:nvPr>
          </p:nvSpPr>
          <p:spPr>
            <a:xfrm>
              <a:off x="5867668" y="1137285"/>
              <a:ext cx="6324600" cy="4610100"/>
            </a:xfrm>
            <a:custGeom>
              <a:avLst/>
              <a:gdLst>
                <a:gd name="connsiteX0" fmla="*/ 6324600 w 6324600"/>
                <a:gd name="connsiteY0" fmla="*/ 0 h 4610100"/>
                <a:gd name="connsiteX1" fmla="*/ 2501900 w 6324600"/>
                <a:gd name="connsiteY1" fmla="*/ 0 h 4610100"/>
                <a:gd name="connsiteX2" fmla="*/ 0 w 6324600"/>
                <a:gd name="connsiteY2" fmla="*/ 4610100 h 4610100"/>
                <a:gd name="connsiteX3" fmla="*/ 6311900 w 6324600"/>
                <a:gd name="connsiteY3" fmla="*/ 4610100 h 4610100"/>
                <a:gd name="connsiteX4" fmla="*/ 6324600 w 6324600"/>
                <a:gd name="connsiteY4" fmla="*/ 0 h 4610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24600" h="4610100">
                  <a:moveTo>
                    <a:pt x="6324600" y="0"/>
                  </a:moveTo>
                  <a:lnTo>
                    <a:pt x="2501900" y="0"/>
                  </a:lnTo>
                  <a:lnTo>
                    <a:pt x="0" y="4610100"/>
                  </a:lnTo>
                  <a:lnTo>
                    <a:pt x="6311900" y="4610100"/>
                  </a:lnTo>
                  <a:cubicBezTo>
                    <a:pt x="6316133" y="3073400"/>
                    <a:pt x="6320367" y="1536700"/>
                    <a:pt x="6324600" y="0"/>
                  </a:cubicBezTo>
                  <a:close/>
                </a:path>
              </a:pathLst>
            </a:custGeom>
            <a:blipFill>
              <a:blip r:embed="rId8"/>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6" name="任意多边形: 形状 15"/>
            <p:cNvSpPr/>
            <p:nvPr userDrawn="1">
              <p:custDataLst>
                <p:tags r:id="rId9"/>
              </p:custDataLst>
            </p:nvPr>
          </p:nvSpPr>
          <p:spPr>
            <a:xfrm>
              <a:off x="3162300" y="5753098"/>
              <a:ext cx="2657476" cy="1138920"/>
            </a:xfrm>
            <a:custGeom>
              <a:avLst/>
              <a:gdLst>
                <a:gd name="connsiteX0" fmla="*/ 1838325 w 1838325"/>
                <a:gd name="connsiteY0" fmla="*/ 0 h 790575"/>
                <a:gd name="connsiteX1" fmla="*/ 1409700 w 1838325"/>
                <a:gd name="connsiteY1" fmla="*/ 781050 h 790575"/>
                <a:gd name="connsiteX2" fmla="*/ 0 w 1838325"/>
                <a:gd name="connsiteY2" fmla="*/ 790575 h 790575"/>
                <a:gd name="connsiteX3" fmla="*/ 438150 w 1838325"/>
                <a:gd name="connsiteY3" fmla="*/ 0 h 790575"/>
                <a:gd name="connsiteX4" fmla="*/ 1838325 w 1838325"/>
                <a:gd name="connsiteY4" fmla="*/ 0 h 790575"/>
                <a:gd name="connsiteX0-1" fmla="*/ 1857375 w 1857375"/>
                <a:gd name="connsiteY0-2" fmla="*/ 0 h 795338"/>
                <a:gd name="connsiteX1-3" fmla="*/ 1409700 w 1857375"/>
                <a:gd name="connsiteY1-4" fmla="*/ 785813 h 795338"/>
                <a:gd name="connsiteX2-5" fmla="*/ 0 w 1857375"/>
                <a:gd name="connsiteY2-6" fmla="*/ 795338 h 795338"/>
                <a:gd name="connsiteX3-7" fmla="*/ 438150 w 1857375"/>
                <a:gd name="connsiteY3-8" fmla="*/ 4763 h 795338"/>
                <a:gd name="connsiteX4-9" fmla="*/ 1857375 w 1857375"/>
                <a:gd name="connsiteY4-10" fmla="*/ 0 h 795338"/>
                <a:gd name="connsiteX0-11" fmla="*/ 1866900 w 1866900"/>
                <a:gd name="connsiteY0-12" fmla="*/ 0 h 800101"/>
                <a:gd name="connsiteX1-13" fmla="*/ 1409700 w 1866900"/>
                <a:gd name="connsiteY1-14" fmla="*/ 790576 h 800101"/>
                <a:gd name="connsiteX2-15" fmla="*/ 0 w 1866900"/>
                <a:gd name="connsiteY2-16" fmla="*/ 800101 h 800101"/>
                <a:gd name="connsiteX3-17" fmla="*/ 438150 w 1866900"/>
                <a:gd name="connsiteY3-18" fmla="*/ 9526 h 800101"/>
                <a:gd name="connsiteX4-19" fmla="*/ 1866900 w 1866900"/>
                <a:gd name="connsiteY4-20" fmla="*/ 0 h 800101"/>
                <a:gd name="connsiteX0-21" fmla="*/ 1866900 w 1866900"/>
                <a:gd name="connsiteY0-22" fmla="*/ 0 h 800101"/>
                <a:gd name="connsiteX1-23" fmla="*/ 1409700 w 1866900"/>
                <a:gd name="connsiteY1-24" fmla="*/ 790576 h 800101"/>
                <a:gd name="connsiteX2-25" fmla="*/ 0 w 1866900"/>
                <a:gd name="connsiteY2-26" fmla="*/ 800101 h 800101"/>
                <a:gd name="connsiteX3-27" fmla="*/ 442913 w 1866900"/>
                <a:gd name="connsiteY3-28" fmla="*/ 1 h 800101"/>
                <a:gd name="connsiteX4-29" fmla="*/ 1866900 w 1866900"/>
                <a:gd name="connsiteY4-30" fmla="*/ 0 h 80010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66900" h="800101">
                  <a:moveTo>
                    <a:pt x="1866900" y="0"/>
                  </a:moveTo>
                  <a:lnTo>
                    <a:pt x="1409700" y="790576"/>
                  </a:lnTo>
                  <a:lnTo>
                    <a:pt x="0" y="800101"/>
                  </a:lnTo>
                  <a:lnTo>
                    <a:pt x="442913" y="1"/>
                  </a:lnTo>
                  <a:lnTo>
                    <a:pt x="186690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形状 16"/>
            <p:cNvSpPr/>
            <p:nvPr userDrawn="1">
              <p:custDataLst>
                <p:tags r:id="rId10"/>
              </p:custDataLst>
            </p:nvPr>
          </p:nvSpPr>
          <p:spPr>
            <a:xfrm>
              <a:off x="5147339" y="545419"/>
              <a:ext cx="4268560" cy="5767161"/>
            </a:xfrm>
            <a:custGeom>
              <a:avLst/>
              <a:gdLst>
                <a:gd name="connsiteX0" fmla="*/ 2562225 w 3667125"/>
                <a:gd name="connsiteY0" fmla="*/ 28575 h 4648200"/>
                <a:gd name="connsiteX1" fmla="*/ 0 w 3667125"/>
                <a:gd name="connsiteY1" fmla="*/ 4638675 h 4648200"/>
                <a:gd name="connsiteX2" fmla="*/ 1095375 w 3667125"/>
                <a:gd name="connsiteY2" fmla="*/ 4648200 h 4648200"/>
                <a:gd name="connsiteX3" fmla="*/ 3667125 w 3667125"/>
                <a:gd name="connsiteY3" fmla="*/ 0 h 4648200"/>
                <a:gd name="connsiteX4" fmla="*/ 2562225 w 3667125"/>
                <a:gd name="connsiteY4" fmla="*/ 28575 h 4648200"/>
                <a:gd name="connsiteX0-1" fmla="*/ 3200854 w 3667125"/>
                <a:gd name="connsiteY0-2" fmla="*/ 0 h 5809797"/>
                <a:gd name="connsiteX1-3" fmla="*/ 0 w 3667125"/>
                <a:gd name="connsiteY1-4" fmla="*/ 5800272 h 5809797"/>
                <a:gd name="connsiteX2-5" fmla="*/ 1095375 w 3667125"/>
                <a:gd name="connsiteY2-6" fmla="*/ 5809797 h 5809797"/>
                <a:gd name="connsiteX3-7" fmla="*/ 3667125 w 3667125"/>
                <a:gd name="connsiteY3-8" fmla="*/ 1161597 h 5809797"/>
                <a:gd name="connsiteX4-9" fmla="*/ 3200854 w 3667125"/>
                <a:gd name="connsiteY4-10" fmla="*/ 0 h 5809797"/>
                <a:gd name="connsiteX0-11" fmla="*/ 3200854 w 4262210"/>
                <a:gd name="connsiteY0-12" fmla="*/ 0 h 5809797"/>
                <a:gd name="connsiteX1-13" fmla="*/ 0 w 4262210"/>
                <a:gd name="connsiteY1-14" fmla="*/ 5800272 h 5809797"/>
                <a:gd name="connsiteX2-15" fmla="*/ 1095375 w 4262210"/>
                <a:gd name="connsiteY2-16" fmla="*/ 5809797 h 5809797"/>
                <a:gd name="connsiteX3-17" fmla="*/ 4262210 w 4262210"/>
                <a:gd name="connsiteY3-18" fmla="*/ 58511 h 5809797"/>
                <a:gd name="connsiteX4-19" fmla="*/ 3200854 w 4262210"/>
                <a:gd name="connsiteY4-20" fmla="*/ 0 h 5809797"/>
                <a:gd name="connsiteX0-21" fmla="*/ 3210379 w 4262210"/>
                <a:gd name="connsiteY0-22" fmla="*/ 0 h 5765347"/>
                <a:gd name="connsiteX1-23" fmla="*/ 0 w 4262210"/>
                <a:gd name="connsiteY1-24" fmla="*/ 5755822 h 5765347"/>
                <a:gd name="connsiteX2-25" fmla="*/ 1095375 w 4262210"/>
                <a:gd name="connsiteY2-26" fmla="*/ 5765347 h 5765347"/>
                <a:gd name="connsiteX3-27" fmla="*/ 4262210 w 4262210"/>
                <a:gd name="connsiteY3-28" fmla="*/ 14061 h 5765347"/>
                <a:gd name="connsiteX4-29" fmla="*/ 3210379 w 4262210"/>
                <a:gd name="connsiteY4-30" fmla="*/ 0 h 5765347"/>
                <a:gd name="connsiteX0-31" fmla="*/ 3210379 w 4268560"/>
                <a:gd name="connsiteY0-32" fmla="*/ 1814 h 5767161"/>
                <a:gd name="connsiteX1-33" fmla="*/ 0 w 4268560"/>
                <a:gd name="connsiteY1-34" fmla="*/ 5757636 h 5767161"/>
                <a:gd name="connsiteX2-35" fmla="*/ 1095375 w 4268560"/>
                <a:gd name="connsiteY2-36" fmla="*/ 5767161 h 5767161"/>
                <a:gd name="connsiteX3-37" fmla="*/ 4268560 w 4268560"/>
                <a:gd name="connsiteY3-38" fmla="*/ 0 h 5767161"/>
                <a:gd name="connsiteX4-39" fmla="*/ 3210379 w 4268560"/>
                <a:gd name="connsiteY4-40" fmla="*/ 1814 h 576716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4268560" h="5767161">
                  <a:moveTo>
                    <a:pt x="3210379" y="1814"/>
                  </a:moveTo>
                  <a:lnTo>
                    <a:pt x="0" y="5757636"/>
                  </a:lnTo>
                  <a:lnTo>
                    <a:pt x="1095375" y="5767161"/>
                  </a:lnTo>
                  <a:lnTo>
                    <a:pt x="4268560" y="0"/>
                  </a:lnTo>
                  <a:lnTo>
                    <a:pt x="3210379" y="1814"/>
                  </a:lnTo>
                  <a:close/>
                </a:path>
              </a:pathLst>
            </a:custGeom>
            <a:solidFill>
              <a:schemeClr val="accent1">
                <a:alpha val="4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日期占位符 2"/>
          <p:cNvSpPr>
            <a:spLocks noGrp="1"/>
          </p:cNvSpPr>
          <p:nvPr>
            <p:ph type="dt" sz="half" idx="10"/>
            <p:custDataLst>
              <p:tags r:id="rId11"/>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2"/>
            </p:custDataLst>
          </p:nvPr>
        </p:nvSpPr>
        <p:spPr/>
        <p:txBody>
          <a:bodyPr/>
          <a:lstStyle/>
          <a:p>
            <a:endParaRPr lang="zh-CN" altLang="en-US"/>
          </a:p>
        </p:txBody>
      </p:sp>
      <p:sp>
        <p:nvSpPr>
          <p:cNvPr id="5" name="灯片编号占位符 4"/>
          <p:cNvSpPr>
            <a:spLocks noGrp="1"/>
          </p:cNvSpPr>
          <p:nvPr>
            <p:ph type="sldNum" sz="quarter" idx="12"/>
            <p:custDataLst>
              <p:tags r:id="rId13"/>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14"/>
            </p:custDataLst>
          </p:nvPr>
        </p:nvSpPr>
        <p:spPr>
          <a:xfrm>
            <a:off x="311150" y="2592070"/>
            <a:ext cx="4625975" cy="1113790"/>
          </a:xfrm>
        </p:spPr>
        <p:txBody>
          <a:bodyPr vert="horz" lIns="90000" tIns="46800" rIns="90000" bIns="0" rtlCol="0" anchor="b" anchorCtr="0">
            <a:normAutofit/>
          </a:bodyPr>
          <a:lstStyle>
            <a:lvl1pPr marL="0" marR="0" algn="l" defTabSz="914400" rtl="0" eaLnBrk="1" fontAlgn="auto" latinLnBrk="0" hangingPunct="1">
              <a:lnSpc>
                <a:spcPct val="100000"/>
              </a:lnSpc>
              <a:buNone/>
              <a:defRPr kumimoji="0" lang="zh-CN" altLang="en-US" sz="6600" b="1" i="0" u="none" strike="noStrike" kern="1200" cap="none" spc="600" normalizeH="0" baseline="0" noProof="1" dirty="0">
                <a:solidFill>
                  <a:schemeClr val="bg1"/>
                </a:solidFill>
                <a:uFillTx/>
                <a:latin typeface="Arial" panose="020B0604020202020204" pitchFamily="34" charset="0"/>
                <a:ea typeface="汉仪旗黑-85S" panose="00020600040101010101" pitchFamily="18" charset="-122"/>
                <a:cs typeface="+mj-cs"/>
                <a:sym typeface="+mn-ea"/>
              </a:defRPr>
            </a:lvl1pPr>
          </a:lstStyle>
          <a:p>
            <a:pPr lvl="0"/>
            <a:r>
              <a:rPr dirty="0">
                <a:sym typeface="+mn-ea"/>
              </a:rPr>
              <a:t>编辑标题</a:t>
            </a:r>
            <a:endParaRPr dirty="0">
              <a:sym typeface="+mn-ea"/>
            </a:endParaRPr>
          </a:p>
        </p:txBody>
      </p:sp>
      <p:sp>
        <p:nvSpPr>
          <p:cNvPr id="22" name="文本占位符 21"/>
          <p:cNvSpPr>
            <a:spLocks noGrp="1"/>
          </p:cNvSpPr>
          <p:nvPr>
            <p:ph type="body" sz="quarter" idx="13" hasCustomPrompt="1"/>
            <p:custDataLst>
              <p:tags r:id="rId15"/>
            </p:custDataLst>
          </p:nvPr>
        </p:nvSpPr>
        <p:spPr>
          <a:xfrm>
            <a:off x="311150" y="3775710"/>
            <a:ext cx="4625975" cy="727075"/>
          </a:xfrm>
        </p:spPr>
        <p:txBody>
          <a:bodyPr lIns="90000" rIns="90000" bIns="46800">
            <a:normAutofit/>
          </a:bodyPr>
          <a:lstStyle>
            <a:lvl1pPr marL="0" indent="0" algn="l">
              <a:buNone/>
              <a:defRPr sz="2400">
                <a:solidFill>
                  <a:schemeClr val="bg1"/>
                </a:solidFill>
              </a:defRPr>
            </a:lvl1pPr>
          </a:lstStyle>
          <a:p>
            <a:pPr lvl="0"/>
            <a:r>
              <a:rPr lang="zh-CN" altLang="en-US" dirty="0"/>
              <a:t>单击此处编辑文本</a:t>
            </a:r>
            <a:endParaRPr lang="zh-CN" altLang="en-US" dirty="0"/>
          </a:p>
        </p:txBody>
      </p:sp>
      <p:cxnSp>
        <p:nvCxnSpPr>
          <p:cNvPr id="23" name="稻壳儿搜索【幻雨工作室】_5"/>
          <p:cNvCxnSpPr/>
          <p:nvPr userDrawn="1">
            <p:custDataLst>
              <p:tags r:id="rId16"/>
            </p:custDataLst>
          </p:nvPr>
        </p:nvCxnSpPr>
        <p:spPr>
          <a:xfrm>
            <a:off x="466284" y="3738555"/>
            <a:ext cx="618938"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grpSp>
        <p:nvGrpSpPr>
          <p:cNvPr id="9" name="组合 8"/>
          <p:cNvGrpSpPr/>
          <p:nvPr userDrawn="1">
            <p:custDataLst>
              <p:tags r:id="rId2"/>
            </p:custDataLst>
          </p:nvPr>
        </p:nvGrpSpPr>
        <p:grpSpPr>
          <a:xfrm>
            <a:off x="11507470" y="6107430"/>
            <a:ext cx="558165" cy="614045"/>
            <a:chOff x="416" y="5224"/>
            <a:chExt cx="879" cy="967"/>
          </a:xfrm>
        </p:grpSpPr>
        <p:sp>
          <p:nvSpPr>
            <p:cNvPr id="10" name="矩形 9"/>
            <p:cNvSpPr/>
            <p:nvPr userDrawn="1">
              <p:custDataLst>
                <p:tags r:id="rId3"/>
              </p:custDataLst>
            </p:nvPr>
          </p:nvSpPr>
          <p:spPr>
            <a:xfrm>
              <a:off x="416" y="5702"/>
              <a:ext cx="517" cy="489"/>
            </a:xfrm>
            <a:prstGeom prst="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userDrawn="1">
              <p:custDataLst>
                <p:tags r:id="rId4"/>
              </p:custDataLst>
            </p:nvPr>
          </p:nvSpPr>
          <p:spPr>
            <a:xfrm>
              <a:off x="933" y="5224"/>
              <a:ext cx="362" cy="363"/>
            </a:xfrm>
            <a:prstGeom prst="rect">
              <a:avLst/>
            </a:prstGeom>
            <a:solidFill>
              <a:schemeClr val="bg1">
                <a:lumMod val="5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2" name="标题 1"/>
          <p:cNvSpPr>
            <a:spLocks noGrp="1"/>
          </p:cNvSpPr>
          <p:nvPr>
            <p:ph type="title"/>
            <p:custDataLst>
              <p:tags r:id="rId5"/>
            </p:custDataLst>
          </p:nvPr>
        </p:nvSpPr>
        <p:spPr/>
        <p:txBody>
          <a:bodyPr>
            <a:normAutofit/>
          </a:bodyPr>
          <a:lstStyle>
            <a:lvl1pPr>
              <a:defRPr baseline="0">
                <a:latin typeface="Arial" panose="020B0604020202020204" pitchFamily="34" charset="0"/>
                <a:ea typeface="微软雅黑" panose="020B0503020204020204"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6"/>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7"/>
            </p:custDataLst>
          </p:nvPr>
        </p:nvSpPr>
        <p:spPr/>
        <p:txBody>
          <a:bodyPr/>
          <a:lstStyle/>
          <a:p>
            <a:endParaRPr lang="zh-CN" altLang="en-US" dirty="0"/>
          </a:p>
        </p:txBody>
      </p:sp>
      <p:sp>
        <p:nvSpPr>
          <p:cNvPr id="5" name="灯片编号占位符 4"/>
          <p:cNvSpPr>
            <a:spLocks noGrp="1"/>
          </p:cNvSpPr>
          <p:nvPr>
            <p:ph type="sldNum" sz="quarter" idx="12"/>
            <p:custDataLst>
              <p:tags r:id="rId8"/>
            </p:custDataLst>
          </p:nvPr>
        </p:nvSpPr>
        <p:spPr>
          <a:xfrm>
            <a:off x="8610600" y="6349833"/>
            <a:ext cx="2700000" cy="316800"/>
          </a:xfrm>
        </p:spPr>
        <p:txBody>
          <a:bodyPr/>
          <a:lstStyle/>
          <a:p>
            <a:fld id="{49AE70B2-8BF9-45C0-BB95-33D1B9D3A854}" type="slidenum">
              <a:rPr lang="zh-CN" altLang="en-US" smtClean="0"/>
            </a:fld>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tx2"/>
        </a:solidFill>
        <a:effectLst/>
      </p:bgPr>
    </p:bg>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292800" y="304200"/>
            <a:ext cx="11606400" cy="6249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 name="组合 26"/>
          <p:cNvGrpSpPr/>
          <p:nvPr userDrawn="1">
            <p:custDataLst>
              <p:tags r:id="rId3"/>
            </p:custDataLst>
          </p:nvPr>
        </p:nvGrpSpPr>
        <p:grpSpPr>
          <a:xfrm rot="0">
            <a:off x="11507470" y="6107430"/>
            <a:ext cx="558165" cy="614045"/>
            <a:chOff x="416" y="5224"/>
            <a:chExt cx="879" cy="967"/>
          </a:xfrm>
        </p:grpSpPr>
        <p:sp>
          <p:nvSpPr>
            <p:cNvPr id="28" name="矩形 27"/>
            <p:cNvSpPr/>
            <p:nvPr userDrawn="1">
              <p:custDataLst>
                <p:tags r:id="rId4"/>
              </p:custDataLst>
            </p:nvPr>
          </p:nvSpPr>
          <p:spPr>
            <a:xfrm>
              <a:off x="416" y="5702"/>
              <a:ext cx="517" cy="489"/>
            </a:xfrm>
            <a:prstGeom prst="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userDrawn="1">
              <p:custDataLst>
                <p:tags r:id="rId5"/>
              </p:custDataLst>
            </p:nvPr>
          </p:nvSpPr>
          <p:spPr>
            <a:xfrm>
              <a:off x="933" y="5224"/>
              <a:ext cx="362" cy="363"/>
            </a:xfrm>
            <a:prstGeom prst="rect">
              <a:avLst/>
            </a:prstGeom>
            <a:solidFill>
              <a:schemeClr val="bg1">
                <a:lumMod val="5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矩形 8"/>
          <p:cNvSpPr/>
          <p:nvPr userDrawn="1">
            <p:custDataLst>
              <p:tags r:id="rId6"/>
            </p:custDataLst>
          </p:nvPr>
        </p:nvSpPr>
        <p:spPr>
          <a:xfrm>
            <a:off x="151765" y="184150"/>
            <a:ext cx="328295" cy="310515"/>
          </a:xfrm>
          <a:prstGeom prst="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hasCustomPrompt="1"/>
            <p:custDataLst>
              <p:tags r:id="rId7"/>
            </p:custDataLst>
          </p:nvPr>
        </p:nvSpPr>
        <p:spPr>
          <a:xfrm>
            <a:off x="1281600" y="1249200"/>
            <a:ext cx="9626400" cy="723600"/>
          </a:xfrm>
        </p:spPr>
        <p:txBody>
          <a:bodyPr anchor="ctr">
            <a:normAutofit/>
          </a:bodyPr>
          <a:lstStyle>
            <a:lvl1pPr>
              <a:defRPr sz="3200" baseline="0">
                <a:solidFill>
                  <a:schemeClr val="tx1">
                    <a:lumMod val="85000"/>
                    <a:lumOff val="15000"/>
                  </a:schemeClr>
                </a:solidFill>
                <a:latin typeface="Arial" panose="020B0604020202020204" pitchFamily="34" charset="0"/>
                <a:ea typeface="微软雅黑" panose="020B0503020204020204" charset="-122"/>
              </a:defRPr>
            </a:lvl1pPr>
          </a:lstStyle>
          <a:p>
            <a:r>
              <a:rPr lang="zh-CN" altLang="en-US" dirty="0"/>
              <a:t>单击此处编辑标题</a:t>
            </a:r>
            <a:endParaRPr lang="zh-CN" altLang="en-US" dirty="0"/>
          </a:p>
        </p:txBody>
      </p:sp>
      <p:sp>
        <p:nvSpPr>
          <p:cNvPr id="7" name="内容占位符 6"/>
          <p:cNvSpPr>
            <a:spLocks noGrp="1"/>
          </p:cNvSpPr>
          <p:nvPr>
            <p:ph sz="quarter" idx="13"/>
            <p:custDataLst>
              <p:tags r:id="rId8"/>
            </p:custDataLst>
          </p:nvPr>
        </p:nvSpPr>
        <p:spPr>
          <a:xfrm>
            <a:off x="1281113" y="2163600"/>
            <a:ext cx="9626600" cy="3445200"/>
          </a:xfrm>
        </p:spPr>
        <p:txBody>
          <a:bodyPr>
            <a:normAutofit/>
          </a:bodyPr>
          <a:lstStyle>
            <a:lvl1pPr>
              <a:defRPr sz="1400" baseline="0">
                <a:solidFill>
                  <a:schemeClr val="tx1">
                    <a:lumMod val="85000"/>
                    <a:lumOff val="15000"/>
                  </a:schemeClr>
                </a:solidFill>
                <a:latin typeface="Arial" panose="020B0604020202020204" pitchFamily="34" charset="0"/>
                <a:ea typeface="微软雅黑" panose="020B0503020204020204" charset="-122"/>
              </a:defRPr>
            </a:lvl1pPr>
            <a:lvl2pPr>
              <a:defRPr sz="1400" baseline="0">
                <a:solidFill>
                  <a:schemeClr val="tx1">
                    <a:lumMod val="85000"/>
                    <a:lumOff val="15000"/>
                  </a:schemeClr>
                </a:solidFill>
                <a:latin typeface="Arial" panose="020B0604020202020204" pitchFamily="34" charset="0"/>
                <a:ea typeface="微软雅黑" panose="020B0503020204020204" charset="-122"/>
              </a:defRPr>
            </a:lvl2pPr>
            <a:lvl3pPr>
              <a:defRPr sz="1400" baseline="0">
                <a:solidFill>
                  <a:schemeClr val="tx1">
                    <a:lumMod val="85000"/>
                    <a:lumOff val="15000"/>
                  </a:schemeClr>
                </a:solidFill>
                <a:latin typeface="Arial" panose="020B0604020202020204" pitchFamily="34" charset="0"/>
                <a:ea typeface="微软雅黑" panose="020B0503020204020204" charset="-122"/>
              </a:defRPr>
            </a:lvl3pPr>
            <a:lvl4pPr>
              <a:defRPr sz="1400" baseline="0">
                <a:solidFill>
                  <a:schemeClr val="tx1">
                    <a:lumMod val="85000"/>
                    <a:lumOff val="15000"/>
                  </a:schemeClr>
                </a:solidFill>
                <a:latin typeface="Arial" panose="020B0604020202020204" pitchFamily="34" charset="0"/>
                <a:ea typeface="微软雅黑" panose="020B0503020204020204" charset="-122"/>
              </a:defRPr>
            </a:lvl4pPr>
            <a:lvl5pPr>
              <a:defRPr sz="1400"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 name="日期占位符 2"/>
          <p:cNvSpPr>
            <a:spLocks noGrp="1"/>
          </p:cNvSpPr>
          <p:nvPr>
            <p:ph type="dt" sz="half" idx="10"/>
            <p:custDataLst>
              <p:tags r:id="rId9"/>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p:txBody>
          <a:bodyPr/>
          <a:lstStyle/>
          <a:p>
            <a:endParaRPr lang="zh-CN" altLang="en-US" dirty="0"/>
          </a:p>
        </p:txBody>
      </p:sp>
      <p:sp>
        <p:nvSpPr>
          <p:cNvPr id="5" name="灯片编号占位符 4"/>
          <p:cNvSpPr>
            <a:spLocks noGrp="1"/>
          </p:cNvSpPr>
          <p:nvPr>
            <p:ph type="sldNum" sz="quarter" idx="12"/>
            <p:custDataLst>
              <p:tags r:id="rId11"/>
            </p:custDataLst>
          </p:nvPr>
        </p:nvSpPr>
        <p:spPr/>
        <p:txBody>
          <a:bodyPr/>
          <a:lstStyle/>
          <a:p>
            <a:fld id="{49AE70B2-8BF9-45C0-BB95-33D1B9D3A854}" type="slidenum">
              <a:rPr lang="zh-CN" altLang="en-US" smtClean="0"/>
            </a:fld>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0" y="0"/>
            <a:ext cx="4823460" cy="6866255"/>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dirty="0">
              <a:sym typeface="+mn-ea"/>
            </a:endParaRPr>
          </a:p>
        </p:txBody>
      </p:sp>
      <p:grpSp>
        <p:nvGrpSpPr>
          <p:cNvPr id="27" name="组合 26"/>
          <p:cNvGrpSpPr/>
          <p:nvPr userDrawn="1">
            <p:custDataLst>
              <p:tags r:id="rId3"/>
            </p:custDataLst>
          </p:nvPr>
        </p:nvGrpSpPr>
        <p:grpSpPr>
          <a:xfrm>
            <a:off x="143510" y="6107430"/>
            <a:ext cx="558165" cy="614045"/>
            <a:chOff x="416" y="5224"/>
            <a:chExt cx="879" cy="967"/>
          </a:xfrm>
        </p:grpSpPr>
        <p:sp>
          <p:nvSpPr>
            <p:cNvPr id="28" name="矩形 27"/>
            <p:cNvSpPr/>
            <p:nvPr userDrawn="1">
              <p:custDataLst>
                <p:tags r:id="rId4"/>
              </p:custDataLst>
            </p:nvPr>
          </p:nvSpPr>
          <p:spPr>
            <a:xfrm>
              <a:off x="416" y="5702"/>
              <a:ext cx="517" cy="489"/>
            </a:xfrm>
            <a:prstGeom prst="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userDrawn="1">
              <p:custDataLst>
                <p:tags r:id="rId5"/>
              </p:custDataLst>
            </p:nvPr>
          </p:nvSpPr>
          <p:spPr>
            <a:xfrm>
              <a:off x="933" y="5224"/>
              <a:ext cx="362" cy="363"/>
            </a:xfrm>
            <a:prstGeom prst="rect">
              <a:avLst/>
            </a:prstGeom>
            <a:solidFill>
              <a:schemeClr val="bg1">
                <a:lumMod val="5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标题 1"/>
          <p:cNvSpPr>
            <a:spLocks noGrp="1"/>
          </p:cNvSpPr>
          <p:nvPr>
            <p:ph type="title" hasCustomPrompt="1"/>
            <p:custDataLst>
              <p:tags r:id="rId6"/>
            </p:custDataLst>
          </p:nvPr>
        </p:nvSpPr>
        <p:spPr>
          <a:xfrm>
            <a:off x="583200" y="770400"/>
            <a:ext cx="3960000" cy="882000"/>
          </a:xfrm>
        </p:spPr>
        <p:txBody>
          <a:bodyPr anchor="ctr">
            <a:normAutofit/>
          </a:bodyPr>
          <a:lstStyle>
            <a:lvl1pPr>
              <a:defRPr sz="3600" baseline="0">
                <a:solidFill>
                  <a:schemeClr val="tx1">
                    <a:lumMod val="85000"/>
                    <a:lumOff val="15000"/>
                  </a:schemeClr>
                </a:solidFill>
                <a:latin typeface="Arial" panose="020B0604020202020204" pitchFamily="34" charset="0"/>
                <a:ea typeface="微软雅黑" panose="020B0503020204020204" charset="-122"/>
              </a:defRPr>
            </a:lvl1pPr>
          </a:lstStyle>
          <a:p>
            <a:r>
              <a:rPr lang="zh-CN" altLang="en-US" dirty="0"/>
              <a:t>单击编辑标题</a:t>
            </a:r>
            <a:endParaRPr lang="zh-CN" altLang="en-US" dirty="0"/>
          </a:p>
        </p:txBody>
      </p:sp>
      <p:sp>
        <p:nvSpPr>
          <p:cNvPr id="3" name="日期占位符 2"/>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8"/>
            </p:custDataLst>
          </p:nvPr>
        </p:nvSpPr>
        <p:spPr/>
        <p:txBody>
          <a:bodyPr/>
          <a:lstStyle/>
          <a:p>
            <a:endParaRPr lang="zh-CN" altLang="en-US" dirty="0"/>
          </a:p>
        </p:txBody>
      </p:sp>
      <p:sp>
        <p:nvSpPr>
          <p:cNvPr id="5" name="灯片编号占位符 4"/>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0"/>
            </p:custDataLst>
          </p:nvPr>
        </p:nvSpPr>
        <p:spPr>
          <a:xfrm>
            <a:off x="586800" y="1764000"/>
            <a:ext cx="3956400" cy="4093200"/>
          </a:xfrm>
        </p:spPr>
        <p:txBody>
          <a:bodyPr>
            <a:normAutofit/>
          </a:bodyPr>
          <a:lstStyle>
            <a:lvl1pPr>
              <a:defRPr sz="1400" baseline="0">
                <a:solidFill>
                  <a:schemeClr val="tx1">
                    <a:lumMod val="85000"/>
                    <a:lumOff val="15000"/>
                  </a:schemeClr>
                </a:solidFill>
                <a:latin typeface="Arial" panose="020B0604020202020204" pitchFamily="34" charset="0"/>
                <a:ea typeface="微软雅黑" panose="020B0503020204020204" charset="-122"/>
              </a:defRPr>
            </a:lvl1pPr>
            <a:lvl2pPr>
              <a:defRPr sz="1400" baseline="0">
                <a:solidFill>
                  <a:schemeClr val="tx1">
                    <a:lumMod val="85000"/>
                    <a:lumOff val="15000"/>
                  </a:schemeClr>
                </a:solidFill>
                <a:latin typeface="Arial" panose="020B0604020202020204" pitchFamily="34" charset="0"/>
                <a:ea typeface="微软雅黑" panose="020B0503020204020204" charset="-122"/>
              </a:defRPr>
            </a:lvl2pPr>
            <a:lvl3pPr>
              <a:defRPr sz="1400" baseline="0">
                <a:solidFill>
                  <a:schemeClr val="tx1">
                    <a:lumMod val="85000"/>
                    <a:lumOff val="15000"/>
                  </a:schemeClr>
                </a:solidFill>
                <a:latin typeface="Arial" panose="020B0604020202020204" pitchFamily="34" charset="0"/>
                <a:ea typeface="微软雅黑" panose="020B0503020204020204" charset="-122"/>
              </a:defRPr>
            </a:lvl3pPr>
            <a:lvl4pPr>
              <a:defRPr sz="1400" baseline="0">
                <a:solidFill>
                  <a:schemeClr val="tx1">
                    <a:lumMod val="85000"/>
                    <a:lumOff val="15000"/>
                  </a:schemeClr>
                </a:solidFill>
                <a:latin typeface="Arial" panose="020B0604020202020204" pitchFamily="34" charset="0"/>
                <a:ea typeface="微软雅黑" panose="020B0503020204020204" charset="-122"/>
              </a:defRPr>
            </a:lvl4pPr>
            <a:lvl5pPr>
              <a:defRPr sz="1400"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11"/>
            </p:custDataLst>
          </p:nvPr>
        </p:nvSpPr>
        <p:spPr>
          <a:xfrm>
            <a:off x="5101200" y="769938"/>
            <a:ext cx="6480000" cy="5087937"/>
          </a:xfrm>
        </p:spPr>
        <p:txBody>
          <a:bodyPr>
            <a:normAutofit/>
          </a:bodyPr>
          <a:lstStyle>
            <a:lvl1pPr>
              <a:defRPr sz="1400" baseline="0">
                <a:solidFill>
                  <a:schemeClr val="tx1">
                    <a:lumMod val="85000"/>
                    <a:lumOff val="15000"/>
                  </a:schemeClr>
                </a:solidFill>
                <a:latin typeface="Arial" panose="020B0604020202020204" pitchFamily="34" charset="0"/>
                <a:ea typeface="微软雅黑" panose="020B0503020204020204" charset="-122"/>
              </a:defRPr>
            </a:lvl1pPr>
            <a:lvl2pPr>
              <a:defRPr sz="1400" baseline="0">
                <a:solidFill>
                  <a:schemeClr val="tx1">
                    <a:lumMod val="85000"/>
                    <a:lumOff val="15000"/>
                  </a:schemeClr>
                </a:solidFill>
                <a:latin typeface="Arial" panose="020B0604020202020204" pitchFamily="34" charset="0"/>
                <a:ea typeface="微软雅黑" panose="020B0503020204020204" charset="-122"/>
              </a:defRPr>
            </a:lvl2pPr>
            <a:lvl3pPr>
              <a:defRPr sz="1400" baseline="0">
                <a:solidFill>
                  <a:schemeClr val="tx1">
                    <a:lumMod val="85000"/>
                    <a:lumOff val="15000"/>
                  </a:schemeClr>
                </a:solidFill>
                <a:latin typeface="Arial" panose="020B0604020202020204" pitchFamily="34" charset="0"/>
                <a:ea typeface="微软雅黑" panose="020B0503020204020204" charset="-122"/>
              </a:defRPr>
            </a:lvl3pPr>
            <a:lvl4pPr>
              <a:defRPr sz="1400" baseline="0">
                <a:solidFill>
                  <a:schemeClr val="tx1">
                    <a:lumMod val="85000"/>
                    <a:lumOff val="15000"/>
                  </a:schemeClr>
                </a:solidFill>
                <a:latin typeface="Arial" panose="020B0604020202020204" pitchFamily="34" charset="0"/>
                <a:ea typeface="微软雅黑" panose="020B0503020204020204" charset="-122"/>
              </a:defRPr>
            </a:lvl4pPr>
            <a:lvl5pPr>
              <a:defRPr sz="1400"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0"/>
            <a:ext cx="12192000" cy="26640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grpSp>
        <p:nvGrpSpPr>
          <p:cNvPr id="27" name="组合 26"/>
          <p:cNvGrpSpPr/>
          <p:nvPr userDrawn="1">
            <p:custDataLst>
              <p:tags r:id="rId3"/>
            </p:custDataLst>
          </p:nvPr>
        </p:nvGrpSpPr>
        <p:grpSpPr>
          <a:xfrm rot="0">
            <a:off x="171450" y="167005"/>
            <a:ext cx="558165" cy="614045"/>
            <a:chOff x="416" y="5224"/>
            <a:chExt cx="879" cy="967"/>
          </a:xfrm>
        </p:grpSpPr>
        <p:sp>
          <p:nvSpPr>
            <p:cNvPr id="28" name="矩形 27"/>
            <p:cNvSpPr/>
            <p:nvPr userDrawn="1">
              <p:custDataLst>
                <p:tags r:id="rId4"/>
              </p:custDataLst>
            </p:nvPr>
          </p:nvSpPr>
          <p:spPr>
            <a:xfrm>
              <a:off x="416" y="5702"/>
              <a:ext cx="517" cy="489"/>
            </a:xfrm>
            <a:prstGeom prst="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userDrawn="1">
              <p:custDataLst>
                <p:tags r:id="rId5"/>
              </p:custDataLst>
            </p:nvPr>
          </p:nvSpPr>
          <p:spPr>
            <a:xfrm>
              <a:off x="933" y="5224"/>
              <a:ext cx="362" cy="363"/>
            </a:xfrm>
            <a:prstGeom prst="rect">
              <a:avLst/>
            </a:prstGeom>
            <a:solidFill>
              <a:schemeClr val="bg1">
                <a:lumMod val="5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10"/>
          <p:cNvGrpSpPr/>
          <p:nvPr userDrawn="1">
            <p:custDataLst>
              <p:tags r:id="rId6"/>
            </p:custDataLst>
          </p:nvPr>
        </p:nvGrpSpPr>
        <p:grpSpPr>
          <a:xfrm rot="0" flipH="1" flipV="1">
            <a:off x="11475720" y="167005"/>
            <a:ext cx="558165" cy="614045"/>
            <a:chOff x="416" y="5224"/>
            <a:chExt cx="879" cy="967"/>
          </a:xfrm>
        </p:grpSpPr>
        <p:sp>
          <p:nvSpPr>
            <p:cNvPr id="12" name="矩形 11"/>
            <p:cNvSpPr/>
            <p:nvPr userDrawn="1">
              <p:custDataLst>
                <p:tags r:id="rId7"/>
              </p:custDataLst>
            </p:nvPr>
          </p:nvSpPr>
          <p:spPr>
            <a:xfrm>
              <a:off x="416" y="5702"/>
              <a:ext cx="517" cy="489"/>
            </a:xfrm>
            <a:prstGeom prst="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userDrawn="1">
              <p:custDataLst>
                <p:tags r:id="rId8"/>
              </p:custDataLst>
            </p:nvPr>
          </p:nvSpPr>
          <p:spPr>
            <a:xfrm>
              <a:off x="933" y="5224"/>
              <a:ext cx="362" cy="363"/>
            </a:xfrm>
            <a:prstGeom prst="rect">
              <a:avLst/>
            </a:prstGeom>
            <a:solidFill>
              <a:schemeClr val="bg1">
                <a:lumMod val="5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标题 1"/>
          <p:cNvSpPr>
            <a:spLocks noGrp="1"/>
          </p:cNvSpPr>
          <p:nvPr>
            <p:ph type="title"/>
            <p:custDataLst>
              <p:tags r:id="rId9"/>
            </p:custDataLst>
          </p:nvPr>
        </p:nvSpPr>
        <p:spPr>
          <a:xfrm>
            <a:off x="612000" y="781200"/>
            <a:ext cx="10976400" cy="626400"/>
          </a:xfrm>
        </p:spPr>
        <p:txBody>
          <a:bodyPr anchor="ctr">
            <a:normAutofit/>
          </a:bodyPr>
          <a:lstStyle>
            <a:lvl1pPr algn="ctr">
              <a:defRPr sz="3600" baseline="0">
                <a:solidFill>
                  <a:schemeClr val="tx1">
                    <a:lumMod val="85000"/>
                    <a:lumOff val="15000"/>
                  </a:schemeClr>
                </a:solidFill>
                <a:latin typeface="Arial" panose="020B0604020202020204" pitchFamily="34" charset="0"/>
                <a:ea typeface="微软雅黑" panose="020B0503020204020204" charset="-122"/>
              </a:defRPr>
            </a:lvl1pPr>
          </a:lstStyle>
          <a:p>
            <a:r>
              <a:rPr lang="zh-CN" altLang="en-US"/>
              <a:t>单击此处编辑母版标题样式</a:t>
            </a:r>
            <a:endParaRPr lang="zh-CN" altLang="en-US"/>
          </a:p>
        </p:txBody>
      </p:sp>
      <p:sp>
        <p:nvSpPr>
          <p:cNvPr id="3" name="日期占位符 2"/>
          <p:cNvSpPr>
            <a:spLocks noGrp="1"/>
          </p:cNvSpPr>
          <p:nvPr>
            <p:ph type="dt" sz="half" idx="10"/>
            <p:custDataLst>
              <p:tags r:id="rId10"/>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p:txBody>
          <a:bodyPr/>
          <a:lstStyle/>
          <a:p>
            <a:endParaRPr lang="zh-CN" altLang="en-US" dirty="0"/>
          </a:p>
        </p:txBody>
      </p:sp>
      <p:sp>
        <p:nvSpPr>
          <p:cNvPr id="5" name="灯片编号占位符 4"/>
          <p:cNvSpPr>
            <a:spLocks noGrp="1"/>
          </p:cNvSpPr>
          <p:nvPr>
            <p:ph type="sldNum" sz="quarter" idx="12"/>
            <p:custDataLst>
              <p:tags r:id="rId12"/>
            </p:custDataLst>
          </p:nvPr>
        </p:nvSpPr>
        <p:spPr/>
        <p:txBody>
          <a:body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3"/>
            </p:custDataLst>
          </p:nvPr>
        </p:nvSpPr>
        <p:spPr>
          <a:xfrm>
            <a:off x="612000" y="1659600"/>
            <a:ext cx="10975975" cy="828000"/>
          </a:xfrm>
        </p:spPr>
        <p:txBody>
          <a:bodyPr>
            <a:normAutofit/>
          </a:bodyPr>
          <a:lstStyle>
            <a:lvl1pPr algn="ctr">
              <a:defRPr baseline="0">
                <a:solidFill>
                  <a:schemeClr val="tx1">
                    <a:lumMod val="85000"/>
                    <a:lumOff val="15000"/>
                  </a:schemeClr>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
        <p:nvSpPr>
          <p:cNvPr id="9" name="内容占位符 8"/>
          <p:cNvSpPr>
            <a:spLocks noGrp="1"/>
          </p:cNvSpPr>
          <p:nvPr>
            <p:ph sz="quarter" idx="14"/>
            <p:custDataLst>
              <p:tags r:id="rId14"/>
            </p:custDataLst>
          </p:nvPr>
        </p:nvSpPr>
        <p:spPr>
          <a:xfrm>
            <a:off x="612775" y="2808000"/>
            <a:ext cx="10965600" cy="3430800"/>
          </a:xfrm>
        </p:spPr>
        <p:txBody>
          <a:bodyPr>
            <a:normAutofit/>
          </a:bodyPr>
          <a:lstStyle>
            <a:lvl1pPr>
              <a:defRPr sz="1400" baseline="0">
                <a:solidFill>
                  <a:schemeClr val="tx1">
                    <a:lumMod val="85000"/>
                    <a:lumOff val="15000"/>
                  </a:schemeClr>
                </a:solidFill>
                <a:latin typeface="Arial" panose="020B0604020202020204" pitchFamily="34" charset="0"/>
                <a:ea typeface="微软雅黑" panose="020B0503020204020204" charset="-122"/>
              </a:defRPr>
            </a:lvl1pPr>
            <a:lvl2pPr>
              <a:defRPr sz="1400" baseline="0">
                <a:solidFill>
                  <a:schemeClr val="tx1">
                    <a:lumMod val="85000"/>
                    <a:lumOff val="15000"/>
                  </a:schemeClr>
                </a:solidFill>
                <a:latin typeface="Arial" panose="020B0604020202020204" pitchFamily="34" charset="0"/>
                <a:ea typeface="微软雅黑" panose="020B0503020204020204" charset="-122"/>
              </a:defRPr>
            </a:lvl2pPr>
            <a:lvl3pPr>
              <a:defRPr sz="1400" baseline="0">
                <a:solidFill>
                  <a:schemeClr val="tx1">
                    <a:lumMod val="85000"/>
                    <a:lumOff val="15000"/>
                  </a:schemeClr>
                </a:solidFill>
                <a:latin typeface="Arial" panose="020B0604020202020204" pitchFamily="34" charset="0"/>
                <a:ea typeface="微软雅黑" panose="020B0503020204020204" charset="-122"/>
              </a:defRPr>
            </a:lvl3pPr>
            <a:lvl4pPr>
              <a:defRPr sz="1400" baseline="0">
                <a:solidFill>
                  <a:schemeClr val="tx1">
                    <a:lumMod val="85000"/>
                    <a:lumOff val="15000"/>
                  </a:schemeClr>
                </a:solidFill>
                <a:latin typeface="Arial" panose="020B0604020202020204" pitchFamily="34" charset="0"/>
                <a:ea typeface="微软雅黑" panose="020B0503020204020204" charset="-122"/>
              </a:defRPr>
            </a:lvl4pPr>
            <a:lvl5pPr>
              <a:defRPr sz="1400"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0" y="5029201"/>
            <a:ext cx="12192000" cy="1828799"/>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grpSp>
        <p:nvGrpSpPr>
          <p:cNvPr id="23" name="组合 22"/>
          <p:cNvGrpSpPr/>
          <p:nvPr userDrawn="1">
            <p:custDataLst>
              <p:tags r:id="rId3"/>
            </p:custDataLst>
          </p:nvPr>
        </p:nvGrpSpPr>
        <p:grpSpPr>
          <a:xfrm>
            <a:off x="102870" y="6107430"/>
            <a:ext cx="558165" cy="614045"/>
            <a:chOff x="416" y="5224"/>
            <a:chExt cx="879" cy="967"/>
          </a:xfrm>
        </p:grpSpPr>
        <p:sp>
          <p:nvSpPr>
            <p:cNvPr id="24" name="矩形 23"/>
            <p:cNvSpPr/>
            <p:nvPr userDrawn="1">
              <p:custDataLst>
                <p:tags r:id="rId4"/>
              </p:custDataLst>
            </p:nvPr>
          </p:nvSpPr>
          <p:spPr>
            <a:xfrm>
              <a:off x="416" y="5702"/>
              <a:ext cx="517" cy="489"/>
            </a:xfrm>
            <a:prstGeom prst="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userDrawn="1">
              <p:custDataLst>
                <p:tags r:id="rId5"/>
              </p:custDataLst>
            </p:nvPr>
          </p:nvSpPr>
          <p:spPr>
            <a:xfrm>
              <a:off x="933" y="5224"/>
              <a:ext cx="362" cy="363"/>
            </a:xfrm>
            <a:prstGeom prst="rect">
              <a:avLst/>
            </a:prstGeom>
            <a:solidFill>
              <a:schemeClr val="bg1">
                <a:lumMod val="5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标题 1"/>
          <p:cNvSpPr>
            <a:spLocks noGrp="1"/>
          </p:cNvSpPr>
          <p:nvPr>
            <p:ph type="title"/>
            <p:custDataLst>
              <p:tags r:id="rId6"/>
            </p:custDataLst>
          </p:nvPr>
        </p:nvSpPr>
        <p:spPr>
          <a:xfrm>
            <a:off x="604800" y="669600"/>
            <a:ext cx="10976400" cy="565200"/>
          </a:xfrm>
        </p:spPr>
        <p:txBody>
          <a:bodyPr anchor="ctr">
            <a:normAutofit/>
          </a:bodyPr>
          <a:lstStyle>
            <a:lvl1pPr algn="ctr">
              <a:defRPr sz="3200" baseline="0">
                <a:solidFill>
                  <a:schemeClr val="tx1">
                    <a:lumMod val="85000"/>
                    <a:lumOff val="15000"/>
                  </a:schemeClr>
                </a:solidFill>
                <a:latin typeface="Arial" panose="020B0604020202020204" pitchFamily="34" charset="0"/>
                <a:ea typeface="微软雅黑" panose="020B0503020204020204"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8"/>
            </p:custDataLst>
          </p:nvPr>
        </p:nvSpPr>
        <p:spPr/>
        <p:txBody>
          <a:bodyPr/>
          <a:lstStyle/>
          <a:p>
            <a:endParaRPr lang="zh-CN" altLang="en-US" dirty="0"/>
          </a:p>
        </p:txBody>
      </p:sp>
      <p:sp>
        <p:nvSpPr>
          <p:cNvPr id="5" name="灯片编号占位符 4"/>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10"/>
            </p:custDataLst>
          </p:nvPr>
        </p:nvSpPr>
        <p:spPr>
          <a:xfrm>
            <a:off x="604837" y="1681200"/>
            <a:ext cx="10990800" cy="3211200"/>
          </a:xfrm>
        </p:spPr>
        <p:txBody>
          <a:bodyPr>
            <a:normAutofit/>
          </a:bodyPr>
          <a:lstStyle>
            <a:lvl1pPr>
              <a:defRPr sz="1400" baseline="0">
                <a:solidFill>
                  <a:schemeClr val="tx1">
                    <a:lumMod val="85000"/>
                    <a:lumOff val="15000"/>
                  </a:schemeClr>
                </a:solidFill>
                <a:latin typeface="Arial" panose="020B0604020202020204" pitchFamily="34" charset="0"/>
                <a:ea typeface="微软雅黑" panose="020B0503020204020204" charset="-122"/>
              </a:defRPr>
            </a:lvl1pPr>
            <a:lvl2pPr>
              <a:defRPr sz="1400" baseline="0">
                <a:solidFill>
                  <a:schemeClr val="tx1">
                    <a:lumMod val="85000"/>
                    <a:lumOff val="15000"/>
                  </a:schemeClr>
                </a:solidFill>
                <a:latin typeface="Arial" panose="020B0604020202020204" pitchFamily="34" charset="0"/>
                <a:ea typeface="微软雅黑" panose="020B0503020204020204" charset="-122"/>
              </a:defRPr>
            </a:lvl2pPr>
            <a:lvl3pPr>
              <a:defRPr sz="1400" baseline="0">
                <a:solidFill>
                  <a:schemeClr val="tx1">
                    <a:lumMod val="85000"/>
                    <a:lumOff val="15000"/>
                  </a:schemeClr>
                </a:solidFill>
                <a:latin typeface="Arial" panose="020B0604020202020204" pitchFamily="34" charset="0"/>
                <a:ea typeface="微软雅黑" panose="020B0503020204020204" charset="-122"/>
              </a:defRPr>
            </a:lvl3pPr>
            <a:lvl4pPr>
              <a:defRPr sz="1400" baseline="0">
                <a:solidFill>
                  <a:schemeClr val="tx1">
                    <a:lumMod val="85000"/>
                    <a:lumOff val="15000"/>
                  </a:schemeClr>
                </a:solidFill>
                <a:latin typeface="Arial" panose="020B0604020202020204" pitchFamily="34" charset="0"/>
                <a:ea typeface="微软雅黑" panose="020B0503020204020204" charset="-122"/>
              </a:defRPr>
            </a:lvl4pPr>
            <a:lvl5pPr>
              <a:defRPr sz="1400"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文本占位符 8"/>
          <p:cNvSpPr>
            <a:spLocks noGrp="1"/>
          </p:cNvSpPr>
          <p:nvPr>
            <p:ph type="body" sz="quarter" idx="14"/>
            <p:custDataLst>
              <p:tags r:id="rId11"/>
            </p:custDataLst>
          </p:nvPr>
        </p:nvSpPr>
        <p:spPr>
          <a:xfrm>
            <a:off x="594000" y="5180400"/>
            <a:ext cx="11001600" cy="1011600"/>
          </a:xfrm>
        </p:spPr>
        <p:txBody>
          <a:bodyPr>
            <a:normAutofit/>
          </a:bodyPr>
          <a:lstStyle>
            <a:lvl1pPr>
              <a:defRPr baseline="0">
                <a:solidFill>
                  <a:schemeClr val="tx1">
                    <a:lumMod val="85000"/>
                    <a:lumOff val="15000"/>
                  </a:schemeClr>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grpSp>
        <p:nvGrpSpPr>
          <p:cNvPr id="23" name="组合 22"/>
          <p:cNvGrpSpPr/>
          <p:nvPr userDrawn="1">
            <p:custDataLst>
              <p:tags r:id="rId2"/>
            </p:custDataLst>
          </p:nvPr>
        </p:nvGrpSpPr>
        <p:grpSpPr>
          <a:xfrm>
            <a:off x="102870" y="6107430"/>
            <a:ext cx="558165" cy="614045"/>
            <a:chOff x="416" y="5224"/>
            <a:chExt cx="879" cy="967"/>
          </a:xfrm>
        </p:grpSpPr>
        <p:sp>
          <p:nvSpPr>
            <p:cNvPr id="24" name="矩形 23"/>
            <p:cNvSpPr/>
            <p:nvPr userDrawn="1">
              <p:custDataLst>
                <p:tags r:id="rId3"/>
              </p:custDataLst>
            </p:nvPr>
          </p:nvSpPr>
          <p:spPr>
            <a:xfrm>
              <a:off x="416" y="5702"/>
              <a:ext cx="517" cy="489"/>
            </a:xfrm>
            <a:prstGeom prst="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userDrawn="1">
              <p:custDataLst>
                <p:tags r:id="rId4"/>
              </p:custDataLst>
            </p:nvPr>
          </p:nvSpPr>
          <p:spPr>
            <a:xfrm>
              <a:off x="933" y="5224"/>
              <a:ext cx="362" cy="363"/>
            </a:xfrm>
            <a:prstGeom prst="rect">
              <a:avLst/>
            </a:prstGeom>
            <a:solidFill>
              <a:schemeClr val="bg1">
                <a:lumMod val="5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10" name="矩形 9"/>
          <p:cNvSpPr/>
          <p:nvPr userDrawn="1">
            <p:custDataLst>
              <p:tags r:id="rId5"/>
            </p:custDataLst>
          </p:nvPr>
        </p:nvSpPr>
        <p:spPr>
          <a:xfrm>
            <a:off x="2540" y="1270"/>
            <a:ext cx="12192000" cy="9144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2" name="标题 1"/>
          <p:cNvSpPr>
            <a:spLocks noGrp="1"/>
          </p:cNvSpPr>
          <p:nvPr>
            <p:ph type="title"/>
            <p:custDataLst>
              <p:tags r:id="rId6"/>
            </p:custDataLst>
          </p:nvPr>
        </p:nvSpPr>
        <p:spPr>
          <a:xfrm>
            <a:off x="579755" y="237490"/>
            <a:ext cx="11037570" cy="548640"/>
          </a:xfrm>
        </p:spPr>
        <p:txBody>
          <a:bodyPr>
            <a:normAutofit/>
          </a:bodyPr>
          <a:lstStyle>
            <a:lvl1pPr>
              <a:defRPr sz="3200" baseline="0">
                <a:solidFill>
                  <a:schemeClr val="tx1">
                    <a:lumMod val="85000"/>
                    <a:lumOff val="15000"/>
                  </a:schemeClr>
                </a:solidFill>
                <a:latin typeface="Arial" panose="020B0604020202020204" pitchFamily="34" charset="0"/>
                <a:ea typeface="微软雅黑" panose="020B0503020204020204"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8"/>
            </p:custDataLst>
          </p:nvPr>
        </p:nvSpPr>
        <p:spPr/>
        <p:txBody>
          <a:bodyPr/>
          <a:lstStyle/>
          <a:p>
            <a:endParaRPr lang="zh-CN" altLang="en-US" dirty="0"/>
          </a:p>
        </p:txBody>
      </p:sp>
      <p:sp>
        <p:nvSpPr>
          <p:cNvPr id="5" name="灯片编号占位符 4"/>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10"/>
            </p:custDataLst>
          </p:nvPr>
        </p:nvSpPr>
        <p:spPr>
          <a:xfrm>
            <a:off x="579600" y="1663200"/>
            <a:ext cx="5342400" cy="2894400"/>
          </a:xfrm>
        </p:spPr>
        <p:txBody>
          <a:bodyPr>
            <a:normAutofit/>
          </a:bodyPr>
          <a:lstStyle>
            <a:lvl1pPr>
              <a:defRPr sz="1400" baseline="0">
                <a:solidFill>
                  <a:schemeClr val="tx1">
                    <a:lumMod val="85000"/>
                    <a:lumOff val="15000"/>
                  </a:schemeClr>
                </a:solidFill>
                <a:latin typeface="Arial" panose="020B0604020202020204" pitchFamily="34" charset="0"/>
                <a:ea typeface="微软雅黑" panose="020B0503020204020204" charset="-122"/>
              </a:defRPr>
            </a:lvl1pPr>
            <a:lvl2pPr>
              <a:defRPr sz="1400" baseline="0">
                <a:solidFill>
                  <a:schemeClr val="tx1">
                    <a:lumMod val="85000"/>
                    <a:lumOff val="15000"/>
                  </a:schemeClr>
                </a:solidFill>
                <a:latin typeface="Arial" panose="020B0604020202020204" pitchFamily="34" charset="0"/>
                <a:ea typeface="微软雅黑" panose="020B0503020204020204" charset="-122"/>
              </a:defRPr>
            </a:lvl2pPr>
            <a:lvl3pPr>
              <a:defRPr sz="1400" baseline="0">
                <a:solidFill>
                  <a:schemeClr val="tx1">
                    <a:lumMod val="85000"/>
                    <a:lumOff val="15000"/>
                  </a:schemeClr>
                </a:solidFill>
                <a:latin typeface="Arial" panose="020B0604020202020204" pitchFamily="34" charset="0"/>
                <a:ea typeface="微软雅黑" panose="020B0503020204020204" charset="-122"/>
              </a:defRPr>
            </a:lvl3pPr>
            <a:lvl4pPr>
              <a:defRPr sz="1400" baseline="0">
                <a:solidFill>
                  <a:schemeClr val="tx1">
                    <a:lumMod val="85000"/>
                    <a:lumOff val="15000"/>
                  </a:schemeClr>
                </a:solidFill>
                <a:latin typeface="Arial" panose="020B0604020202020204" pitchFamily="34" charset="0"/>
                <a:ea typeface="微软雅黑" panose="020B0503020204020204" charset="-122"/>
              </a:defRPr>
            </a:lvl4pPr>
            <a:lvl5pPr>
              <a:defRPr sz="1400"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11"/>
            </p:custDataLst>
          </p:nvPr>
        </p:nvSpPr>
        <p:spPr>
          <a:xfrm>
            <a:off x="6242400" y="1663200"/>
            <a:ext cx="5367600" cy="2894400"/>
          </a:xfrm>
        </p:spPr>
        <p:txBody>
          <a:bodyPr>
            <a:normAutofit/>
          </a:bodyPr>
          <a:lstStyle>
            <a:lvl1pPr>
              <a:defRPr sz="1400" baseline="0">
                <a:solidFill>
                  <a:schemeClr val="tx1">
                    <a:lumMod val="85000"/>
                    <a:lumOff val="15000"/>
                  </a:schemeClr>
                </a:solidFill>
                <a:latin typeface="Arial" panose="020B0604020202020204" pitchFamily="34" charset="0"/>
                <a:ea typeface="微软雅黑" panose="020B0503020204020204" charset="-122"/>
              </a:defRPr>
            </a:lvl1pPr>
            <a:lvl2pPr>
              <a:defRPr sz="1400" baseline="0">
                <a:solidFill>
                  <a:schemeClr val="tx1">
                    <a:lumMod val="85000"/>
                    <a:lumOff val="15000"/>
                  </a:schemeClr>
                </a:solidFill>
                <a:latin typeface="Arial" panose="020B0604020202020204" pitchFamily="34" charset="0"/>
                <a:ea typeface="微软雅黑" panose="020B0503020204020204" charset="-122"/>
              </a:defRPr>
            </a:lvl2pPr>
            <a:lvl3pPr>
              <a:defRPr sz="1400" baseline="0">
                <a:solidFill>
                  <a:schemeClr val="tx1">
                    <a:lumMod val="85000"/>
                    <a:lumOff val="15000"/>
                  </a:schemeClr>
                </a:solidFill>
                <a:latin typeface="Arial" panose="020B0604020202020204" pitchFamily="34" charset="0"/>
                <a:ea typeface="微软雅黑" panose="020B0503020204020204" charset="-122"/>
              </a:defRPr>
            </a:lvl3pPr>
            <a:lvl4pPr>
              <a:defRPr sz="1400" baseline="0">
                <a:solidFill>
                  <a:schemeClr val="tx1">
                    <a:lumMod val="85000"/>
                    <a:lumOff val="15000"/>
                  </a:schemeClr>
                </a:solidFill>
                <a:latin typeface="Arial" panose="020B0604020202020204" pitchFamily="34" charset="0"/>
                <a:ea typeface="微软雅黑" panose="020B0503020204020204" charset="-122"/>
              </a:defRPr>
            </a:lvl4pPr>
            <a:lvl5pPr>
              <a:defRPr sz="1400"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1" name="文本占位符 10"/>
          <p:cNvSpPr>
            <a:spLocks noGrp="1"/>
          </p:cNvSpPr>
          <p:nvPr>
            <p:ph type="body" sz="quarter" idx="15"/>
            <p:custDataLst>
              <p:tags r:id="rId12"/>
            </p:custDataLst>
          </p:nvPr>
        </p:nvSpPr>
        <p:spPr>
          <a:xfrm>
            <a:off x="572400" y="4816800"/>
            <a:ext cx="5342400" cy="781200"/>
          </a:xfrm>
        </p:spPr>
        <p:txBody>
          <a:bodyPr>
            <a:normAutofit/>
          </a:bodyPr>
          <a:lstStyle>
            <a:lvl1pPr>
              <a:defRPr sz="1400" baseline="0">
                <a:solidFill>
                  <a:schemeClr val="tx1">
                    <a:lumMod val="85000"/>
                    <a:lumOff val="15000"/>
                  </a:schemeClr>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
        <p:nvSpPr>
          <p:cNvPr id="13" name="文本占位符 12"/>
          <p:cNvSpPr>
            <a:spLocks noGrp="1"/>
          </p:cNvSpPr>
          <p:nvPr>
            <p:ph type="body" sz="quarter" idx="16"/>
            <p:custDataLst>
              <p:tags r:id="rId13"/>
            </p:custDataLst>
          </p:nvPr>
        </p:nvSpPr>
        <p:spPr>
          <a:xfrm>
            <a:off x="6253200" y="4813200"/>
            <a:ext cx="5367600" cy="781200"/>
          </a:xfrm>
        </p:spPr>
        <p:txBody>
          <a:bodyPr>
            <a:normAutofit/>
          </a:bodyPr>
          <a:lstStyle>
            <a:lvl1pPr>
              <a:defRPr sz="1400" baseline="0">
                <a:solidFill>
                  <a:schemeClr val="tx1">
                    <a:lumMod val="85000"/>
                    <a:lumOff val="15000"/>
                  </a:schemeClr>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tx2"/>
        </a:solidFill>
        <a:effectLst/>
      </p:bgPr>
    </p:bg>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958589"/>
            <a:ext cx="12192000" cy="4939553"/>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grpSp>
        <p:nvGrpSpPr>
          <p:cNvPr id="20" name="组合 19"/>
          <p:cNvGrpSpPr/>
          <p:nvPr userDrawn="1">
            <p:custDataLst>
              <p:tags r:id="rId3"/>
            </p:custDataLst>
          </p:nvPr>
        </p:nvGrpSpPr>
        <p:grpSpPr>
          <a:xfrm rot="0">
            <a:off x="73025" y="3248660"/>
            <a:ext cx="558165" cy="614045"/>
            <a:chOff x="416" y="5224"/>
            <a:chExt cx="879" cy="967"/>
          </a:xfrm>
        </p:grpSpPr>
        <p:sp>
          <p:nvSpPr>
            <p:cNvPr id="12" name="矩形 11"/>
            <p:cNvSpPr/>
            <p:nvPr userDrawn="1">
              <p:custDataLst>
                <p:tags r:id="rId4"/>
              </p:custDataLst>
            </p:nvPr>
          </p:nvSpPr>
          <p:spPr>
            <a:xfrm>
              <a:off x="416" y="5702"/>
              <a:ext cx="517" cy="489"/>
            </a:xfrm>
            <a:prstGeom prst="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userDrawn="1">
              <p:custDataLst>
                <p:tags r:id="rId5"/>
              </p:custDataLst>
            </p:nvPr>
          </p:nvSpPr>
          <p:spPr>
            <a:xfrm>
              <a:off x="933" y="5224"/>
              <a:ext cx="362" cy="363"/>
            </a:xfrm>
            <a:prstGeom prst="rect">
              <a:avLst/>
            </a:prstGeom>
            <a:solidFill>
              <a:schemeClr val="bg1">
                <a:lumMod val="5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22" name="组合 21"/>
          <p:cNvGrpSpPr/>
          <p:nvPr userDrawn="1">
            <p:custDataLst>
              <p:tags r:id="rId6"/>
            </p:custDataLst>
          </p:nvPr>
        </p:nvGrpSpPr>
        <p:grpSpPr>
          <a:xfrm rot="0" flipH="1">
            <a:off x="11560810" y="3248660"/>
            <a:ext cx="558165" cy="614045"/>
            <a:chOff x="416" y="5224"/>
            <a:chExt cx="879" cy="967"/>
          </a:xfrm>
        </p:grpSpPr>
        <p:sp>
          <p:nvSpPr>
            <p:cNvPr id="23" name="矩形 22"/>
            <p:cNvSpPr/>
            <p:nvPr userDrawn="1">
              <p:custDataLst>
                <p:tags r:id="rId7"/>
              </p:custDataLst>
            </p:nvPr>
          </p:nvSpPr>
          <p:spPr>
            <a:xfrm>
              <a:off x="416" y="5702"/>
              <a:ext cx="517" cy="489"/>
            </a:xfrm>
            <a:prstGeom prst="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userDrawn="1">
              <p:custDataLst>
                <p:tags r:id="rId8"/>
              </p:custDataLst>
            </p:nvPr>
          </p:nvSpPr>
          <p:spPr>
            <a:xfrm>
              <a:off x="933" y="5224"/>
              <a:ext cx="362" cy="363"/>
            </a:xfrm>
            <a:prstGeom prst="rect">
              <a:avLst/>
            </a:prstGeom>
            <a:solidFill>
              <a:schemeClr val="bg1">
                <a:lumMod val="5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标题 1"/>
          <p:cNvSpPr>
            <a:spLocks noGrp="1"/>
          </p:cNvSpPr>
          <p:nvPr>
            <p:ph type="title" hasCustomPrompt="1"/>
            <p:custDataLst>
              <p:tags r:id="rId9"/>
            </p:custDataLst>
          </p:nvPr>
        </p:nvSpPr>
        <p:spPr>
          <a:xfrm>
            <a:off x="1522800" y="1339200"/>
            <a:ext cx="9144000" cy="2386800"/>
          </a:xfrm>
        </p:spPr>
        <p:txBody>
          <a:bodyPr anchor="b">
            <a:normAutofit/>
          </a:bodyPr>
          <a:lstStyle>
            <a:lvl1pPr algn="ctr">
              <a:defRPr sz="6000" baseline="0">
                <a:solidFill>
                  <a:schemeClr val="tx1">
                    <a:lumMod val="85000"/>
                    <a:lumOff val="15000"/>
                  </a:schemeClr>
                </a:solidFill>
                <a:latin typeface="Arial" panose="020B0604020202020204" pitchFamily="34" charset="0"/>
                <a:ea typeface="微软雅黑" panose="020B0503020204020204" charset="-122"/>
              </a:defRPr>
            </a:lvl1pPr>
          </a:lstStyle>
          <a:p>
            <a:r>
              <a:rPr lang="zh-CN" altLang="en-US" dirty="0"/>
              <a:t>单击此处编辑标题</a:t>
            </a:r>
            <a:endParaRPr lang="zh-CN" altLang="en-US" dirty="0"/>
          </a:p>
        </p:txBody>
      </p:sp>
      <p:sp>
        <p:nvSpPr>
          <p:cNvPr id="3" name="日期占位符 2"/>
          <p:cNvSpPr>
            <a:spLocks noGrp="1"/>
          </p:cNvSpPr>
          <p:nvPr>
            <p:ph type="dt" sz="half" idx="10"/>
            <p:custDataLst>
              <p:tags r:id="rId10"/>
            </p:custDataLst>
          </p:nvPr>
        </p:nvSpPr>
        <p:spPr/>
        <p:txBody>
          <a:bodyPr/>
          <a:lstStyle>
            <a:lvl1pPr>
              <a:defRPr>
                <a:solidFill>
                  <a:schemeClr val="bg1">
                    <a:lumMod val="85000"/>
                  </a:schemeClr>
                </a:solidFill>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p:txBody>
          <a:bodyPr/>
          <a:lstStyle>
            <a:lvl1pPr>
              <a:defRPr>
                <a:solidFill>
                  <a:schemeClr val="bg1">
                    <a:lumMod val="85000"/>
                  </a:schemeClr>
                </a:solidFill>
              </a:defRPr>
            </a:lvl1pPr>
          </a:lstStyle>
          <a:p>
            <a:endParaRPr lang="zh-CN" altLang="en-US" dirty="0"/>
          </a:p>
        </p:txBody>
      </p:sp>
      <p:sp>
        <p:nvSpPr>
          <p:cNvPr id="5" name="灯片编号占位符 4"/>
          <p:cNvSpPr>
            <a:spLocks noGrp="1"/>
          </p:cNvSpPr>
          <p:nvPr>
            <p:ph type="sldNum" sz="quarter" idx="12"/>
            <p:custDataLst>
              <p:tags r:id="rId12"/>
            </p:custDataLst>
          </p:nvPr>
        </p:nvSpPr>
        <p:spPr/>
        <p:txBody>
          <a:bodyPr/>
          <a:lstStyle>
            <a:lvl1pPr>
              <a:defRPr>
                <a:solidFill>
                  <a:schemeClr val="bg1">
                    <a:lumMod val="85000"/>
                  </a:schemeClr>
                </a:solidFill>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3"/>
            </p:custDataLst>
          </p:nvPr>
        </p:nvSpPr>
        <p:spPr>
          <a:xfrm>
            <a:off x="1522413" y="3862800"/>
            <a:ext cx="9144000" cy="1656000"/>
          </a:xfrm>
        </p:spPr>
        <p:txBody>
          <a:bodyPr>
            <a:normAutofit/>
          </a:bodyPr>
          <a:lstStyle>
            <a:lvl1pPr algn="ctr">
              <a:defRPr baseline="0">
                <a:solidFill>
                  <a:schemeClr val="tx1">
                    <a:lumMod val="85000"/>
                    <a:lumOff val="15000"/>
                  </a:schemeClr>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9" Type="http://schemas.openxmlformats.org/officeDocument/2006/relationships/theme" Target="../theme/theme1.xml"/><Relationship Id="rId18" Type="http://schemas.openxmlformats.org/officeDocument/2006/relationships/tags" Target="../tags/tag97.xml"/><Relationship Id="rId17" Type="http://schemas.openxmlformats.org/officeDocument/2006/relationships/tags" Target="../tags/tag96.xml"/><Relationship Id="rId16" Type="http://schemas.openxmlformats.org/officeDocument/2006/relationships/tags" Target="../tags/tag95.xml"/><Relationship Id="rId15" Type="http://schemas.openxmlformats.org/officeDocument/2006/relationships/tags" Target="../tags/tag94.xml"/><Relationship Id="rId14" Type="http://schemas.openxmlformats.org/officeDocument/2006/relationships/tags" Target="../tags/tag93.xml"/><Relationship Id="rId13" Type="http://schemas.openxmlformats.org/officeDocument/2006/relationships/tags" Target="../tags/tag92.xml"/><Relationship Id="rId12" Type="http://schemas.openxmlformats.org/officeDocument/2006/relationships/image" Target="../media/image7.pn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5" Type="http://schemas.openxmlformats.org/officeDocument/2006/relationships/theme" Target="../theme/theme2.xml"/><Relationship Id="rId24" Type="http://schemas.openxmlformats.org/officeDocument/2006/relationships/tags" Target="../tags/tag279.xml"/><Relationship Id="rId23" Type="http://schemas.openxmlformats.org/officeDocument/2006/relationships/tags" Target="../tags/tag278.xml"/><Relationship Id="rId22" Type="http://schemas.openxmlformats.org/officeDocument/2006/relationships/tags" Target="../tags/tag277.xml"/><Relationship Id="rId21" Type="http://schemas.openxmlformats.org/officeDocument/2006/relationships/tags" Target="../tags/tag276.xml"/><Relationship Id="rId20" Type="http://schemas.openxmlformats.org/officeDocument/2006/relationships/tags" Target="../tags/tag275.xml"/><Relationship Id="rId2" Type="http://schemas.openxmlformats.org/officeDocument/2006/relationships/slideLayout" Target="../slideLayouts/slideLayout13.xml"/><Relationship Id="rId19" Type="http://schemas.openxmlformats.org/officeDocument/2006/relationships/tags" Target="../tags/tag274.xml"/><Relationship Id="rId18" Type="http://schemas.openxmlformats.org/officeDocument/2006/relationships/slideLayout" Target="../slideLayouts/slideLayout29.xml"/><Relationship Id="rId17" Type="http://schemas.openxmlformats.org/officeDocument/2006/relationships/slideLayout" Target="../slideLayouts/slideLayout28.xml"/><Relationship Id="rId16" Type="http://schemas.openxmlformats.org/officeDocument/2006/relationships/slideLayout" Target="../slideLayouts/slideLayout27.xml"/><Relationship Id="rId15" Type="http://schemas.openxmlformats.org/officeDocument/2006/relationships/slideLayout" Target="../slideLayouts/slideLayout26.xml"/><Relationship Id="rId14" Type="http://schemas.openxmlformats.org/officeDocument/2006/relationships/slideLayout" Target="../slideLayouts/slideLayout25.xml"/><Relationship Id="rId13" Type="http://schemas.openxmlformats.org/officeDocument/2006/relationships/slideLayout" Target="../slideLayouts/slideLayout24.xml"/><Relationship Id="rId12" Type="http://schemas.openxmlformats.org/officeDocument/2006/relationships/slideLayout" Target="../slideLayouts/slideLayout23.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2">
            <a:lum/>
          </a:blip>
          <a:srcRect/>
          <a:tile tx="0" ty="0" sx="100000" sy="100000" flip="none" algn="tl"/>
        </a:blip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5"/>
            </p:custDataLst>
          </p:nvPr>
        </p:nvSpPr>
        <p:spPr>
          <a:xfrm>
            <a:off x="838200" y="6356350"/>
            <a:ext cx="2743200" cy="365125"/>
          </a:xfrm>
          <a:prstGeom prst="rect">
            <a:avLst/>
          </a:prstGeom>
        </p:spPr>
        <p:txBody>
          <a:bodyPr vert="horz" lIns="91440" tIns="45720" rIns="91440" bIns="45720" rtlCol="0" anchor="ctr">
            <a:normAutofit/>
          </a:bodyPr>
          <a:lstStyle>
            <a:lvl1pPr algn="l">
              <a:lnSpc>
                <a:spcPct val="120000"/>
              </a:lnSpc>
              <a:defRPr sz="1200">
                <a:solidFill>
                  <a:schemeClr val="tx1">
                    <a:lumMod val="50000"/>
                    <a:lumOff val="50000"/>
                  </a:schemeClr>
                </a:solidFill>
              </a:defRPr>
            </a:lvl1pPr>
          </a:lstStyle>
          <a:p>
            <a:fld id="{A77639FF-E68A-416A-B53A-9A76AB5C410C}" type="datetimeFigureOut">
              <a:rPr lang="zh-CN" altLang="en-US" smtClean="0"/>
            </a:fld>
            <a:endParaRPr lang="zh-CN" altLang="en-US"/>
          </a:p>
        </p:txBody>
      </p:sp>
      <p:sp>
        <p:nvSpPr>
          <p:cNvPr id="5" name="页脚占位符 4"/>
          <p:cNvSpPr>
            <a:spLocks noGrp="1"/>
          </p:cNvSpPr>
          <p:nvPr>
            <p:ph type="ftr" sz="quarter" idx="3"/>
            <p:custDataLst>
              <p:tags r:id="rId16"/>
            </p:custDataLst>
          </p:nvPr>
        </p:nvSpPr>
        <p:spPr>
          <a:xfrm>
            <a:off x="4038600" y="6356350"/>
            <a:ext cx="4114800" cy="365125"/>
          </a:xfrm>
          <a:prstGeom prst="rect">
            <a:avLst/>
          </a:prstGeom>
        </p:spPr>
        <p:txBody>
          <a:bodyPr vert="horz" lIns="91440" tIns="45720" rIns="91440" bIns="45720" rtlCol="0" anchor="ctr">
            <a:normAutofit/>
          </a:bodyPr>
          <a:lstStyle>
            <a:lvl1pPr algn="ctr">
              <a:lnSpc>
                <a:spcPct val="120000"/>
              </a:lnSpc>
              <a:defRPr sz="1200">
                <a:solidFill>
                  <a:schemeClr val="tx1">
                    <a:lumMod val="50000"/>
                    <a:lumOff val="50000"/>
                  </a:schemeClr>
                </a:solidFill>
              </a:defRPr>
            </a:lvl1pPr>
          </a:lstStyle>
          <a:p>
            <a:endParaRPr lang="zh-CN" altLang="en-US"/>
          </a:p>
        </p:txBody>
      </p:sp>
      <p:sp>
        <p:nvSpPr>
          <p:cNvPr id="6" name="灯片编号占位符 5"/>
          <p:cNvSpPr>
            <a:spLocks noGrp="1"/>
          </p:cNvSpPr>
          <p:nvPr>
            <p:ph type="sldNum" sz="quarter" idx="4"/>
            <p:custDataLst>
              <p:tags r:id="rId17"/>
            </p:custDataLst>
          </p:nvPr>
        </p:nvSpPr>
        <p:spPr>
          <a:xfrm>
            <a:off x="8610600" y="6356350"/>
            <a:ext cx="2743200" cy="365125"/>
          </a:xfrm>
          <a:prstGeom prst="rect">
            <a:avLst/>
          </a:prstGeom>
        </p:spPr>
        <p:txBody>
          <a:bodyPr vert="horz" lIns="91440" tIns="45720" rIns="91440" bIns="45720" rtlCol="0" anchor="ctr">
            <a:normAutofit/>
          </a:bodyPr>
          <a:lstStyle>
            <a:lvl1pPr algn="r">
              <a:lnSpc>
                <a:spcPct val="120000"/>
              </a:lnSpc>
              <a:defRPr sz="1200">
                <a:solidFill>
                  <a:schemeClr val="tx1">
                    <a:lumMod val="50000"/>
                    <a:lumOff val="50000"/>
                  </a:schemeClr>
                </a:solidFill>
              </a:defRPr>
            </a:lvl1pPr>
          </a:lstStyle>
          <a:p>
            <a:fld id="{5C6CC7F0-8BC3-4CC4-9B08-7ADD556F3608}" type="slidenum">
              <a:rPr lang="zh-CN" altLang="en-US" smtClean="0"/>
            </a:fld>
            <a:endParaRPr lang="zh-CN" altLang="en-US"/>
          </a:p>
        </p:txBody>
      </p:sp>
      <p:sp>
        <p:nvSpPr>
          <p:cNvPr id="7" name="KSO_TEMPLATE" hidden="1"/>
          <p:cNvSpPr/>
          <p:nvPr>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12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9"/>
            </p:custDataLst>
          </p:nvPr>
        </p:nvSpPr>
        <p:spPr>
          <a:xfrm>
            <a:off x="669882" y="443230"/>
            <a:ext cx="10852237" cy="441964"/>
          </a:xfrm>
          <a:prstGeom prst="rect">
            <a:avLst/>
          </a:prstGeom>
        </p:spPr>
        <p:txBody>
          <a:bodyPr vert="horz" lIns="101600" tIns="38100" rIns="76200" bIns="38100" rtlCol="0" anchor="t"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20"/>
            </p:custDataLst>
          </p:nvPr>
        </p:nvSpPr>
        <p:spPr>
          <a:xfrm>
            <a:off x="669882" y="952508"/>
            <a:ext cx="10852237" cy="5388907"/>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21"/>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22"/>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23"/>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userDrawn="1">
            <p:custDataLst>
              <p:tags r:id="rId2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fontAlgn="auto" latinLnBrk="0" hangingPunct="1">
        <a:lnSpc>
          <a:spcPct val="100000"/>
        </a:lnSpc>
        <a:spcBef>
          <a:spcPct val="0"/>
        </a:spcBef>
        <a:buNone/>
        <a:defRPr sz="2400" b="1"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1.xml"/><Relationship Id="rId4" Type="http://schemas.openxmlformats.org/officeDocument/2006/relationships/themeOverride" Target="../theme/themeOverride1.xml"/><Relationship Id="rId3" Type="http://schemas.openxmlformats.org/officeDocument/2006/relationships/tags" Target="../tags/tag282.xml"/><Relationship Id="rId2" Type="http://schemas.openxmlformats.org/officeDocument/2006/relationships/tags" Target="../tags/tag281.xml"/><Relationship Id="rId1" Type="http://schemas.openxmlformats.org/officeDocument/2006/relationships/tags" Target="../tags/tag280.xml"/></Relationships>
</file>

<file path=ppt/slides/_rels/slide2.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14.xml"/><Relationship Id="rId3" Type="http://schemas.openxmlformats.org/officeDocument/2006/relationships/themeOverride" Target="../theme/themeOverride2.xml"/><Relationship Id="rId2" Type="http://schemas.openxmlformats.org/officeDocument/2006/relationships/tags" Target="../tags/tag284.xml"/><Relationship Id="rId1" Type="http://schemas.openxmlformats.org/officeDocument/2006/relationships/tags" Target="../tags/tag283.xml"/></Relationships>
</file>

<file path=ppt/slides/_rels/slide3.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14.xml"/><Relationship Id="rId3" Type="http://schemas.openxmlformats.org/officeDocument/2006/relationships/themeOverride" Target="../theme/themeOverride3.xml"/><Relationship Id="rId2" Type="http://schemas.openxmlformats.org/officeDocument/2006/relationships/tags" Target="../tags/tag286.xml"/><Relationship Id="rId1" Type="http://schemas.openxmlformats.org/officeDocument/2006/relationships/tags" Target="../tags/tag285.xml"/></Relationships>
</file>

<file path=ppt/slides/_rels/slide4.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14.xml"/><Relationship Id="rId3" Type="http://schemas.openxmlformats.org/officeDocument/2006/relationships/themeOverride" Target="../theme/themeOverride4.xml"/><Relationship Id="rId2" Type="http://schemas.openxmlformats.org/officeDocument/2006/relationships/tags" Target="../tags/tag288.xml"/><Relationship Id="rId1" Type="http://schemas.openxmlformats.org/officeDocument/2006/relationships/tags" Target="../tags/tag287.xml"/></Relationships>
</file>

<file path=ppt/slides/_rels/slide5.xml.rels><?xml version="1.0" encoding="UTF-8" standalone="yes"?>
<Relationships xmlns="http://schemas.openxmlformats.org/package/2006/relationships"><Relationship Id="rId5" Type="http://schemas.openxmlformats.org/officeDocument/2006/relationships/notesSlide" Target="../notesSlides/notesSlide5.xml"/><Relationship Id="rId4" Type="http://schemas.openxmlformats.org/officeDocument/2006/relationships/slideLayout" Target="../slideLayouts/slideLayout14.xml"/><Relationship Id="rId3" Type="http://schemas.openxmlformats.org/officeDocument/2006/relationships/themeOverride" Target="../theme/themeOverride5.xml"/><Relationship Id="rId2" Type="http://schemas.openxmlformats.org/officeDocument/2006/relationships/tags" Target="../tags/tag290.xml"/><Relationship Id="rId1" Type="http://schemas.openxmlformats.org/officeDocument/2006/relationships/tags" Target="../tags/tag28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3994785" y="2206625"/>
            <a:ext cx="3700145" cy="841375"/>
          </a:xfrm>
        </p:spPr>
        <p:txBody>
          <a:bodyPr>
            <a:normAutofit fontScale="90000"/>
          </a:bodyPr>
          <a:p>
            <a:pPr algn="ctr"/>
            <a:r>
              <a:rPr lang="zh-CN" altLang="zh-CN" sz="2665"/>
              <a:t>农村部分计划生育家庭</a:t>
            </a:r>
            <a:br>
              <a:rPr lang="zh-CN" altLang="zh-CN" sz="2665"/>
            </a:br>
            <a:r>
              <a:rPr lang="zh-CN" altLang="zh-CN" sz="2665"/>
              <a:t>奖励扶助制度政策解读</a:t>
            </a:r>
            <a:endParaRPr lang="zh-CN" altLang="zh-CN" sz="2665"/>
          </a:p>
        </p:txBody>
      </p:sp>
      <p:sp>
        <p:nvSpPr>
          <p:cNvPr id="3" name="文本占位符 2"/>
          <p:cNvSpPr>
            <a:spLocks noGrp="1"/>
          </p:cNvSpPr>
          <p:nvPr>
            <p:ph type="body" sz="quarter" idx="13"/>
            <p:custDataLst>
              <p:tags r:id="rId2"/>
            </p:custDataLst>
          </p:nvPr>
        </p:nvSpPr>
        <p:spPr>
          <a:xfrm>
            <a:off x="4598670" y="3234690"/>
            <a:ext cx="2995295" cy="406400"/>
          </a:xfrm>
        </p:spPr>
        <p:txBody>
          <a:bodyPr>
            <a:normAutofit fontScale="90000"/>
          </a:bodyPr>
          <a:p>
            <a:r>
              <a:rPr lang="zh-CN" altLang="en-US"/>
              <a:t>莫旗卫生健康委</a:t>
            </a:r>
            <a:r>
              <a:rPr lang="en-US" altLang="zh-CN"/>
              <a:t>   </a:t>
            </a:r>
            <a:r>
              <a:rPr lang="zh-CN" altLang="en-US"/>
              <a:t>崔海英</a:t>
            </a:r>
            <a:endParaRPr lang="en-US" altLang="zh-CN"/>
          </a:p>
        </p:txBody>
      </p:sp>
      <p:sp>
        <p:nvSpPr>
          <p:cNvPr id="4" name="文本框 3"/>
          <p:cNvSpPr txBox="1"/>
          <p:nvPr/>
        </p:nvSpPr>
        <p:spPr>
          <a:xfrm>
            <a:off x="7609840" y="2560955"/>
            <a:ext cx="4064000" cy="368300"/>
          </a:xfrm>
          <a:prstGeom prst="rect">
            <a:avLst/>
          </a:prstGeom>
          <a:noFill/>
        </p:spPr>
        <p:txBody>
          <a:bodyPr wrap="square" rtlCol="0">
            <a:spAutoFit/>
          </a:bodyPr>
          <a:p>
            <a:endParaRPr lang="zh-CN" altLang="en-US"/>
          </a:p>
        </p:txBody>
      </p:sp>
    </p:spTree>
    <p:custDataLst>
      <p:tags r:id="rId3"/>
    </p:custDataLst>
  </p:cSld>
  <p:clrMapOvr>
    <a:masterClrMapping/>
  </p:clrMapOvr>
  <mc:AlternateContent xmlns:mc="http://schemas.openxmlformats.org/markup-compatibility/2006">
    <mc:Choice xmlns:p14="http://schemas.microsoft.com/office/powerpoint/2010/main" Requires="p14">
      <p:transition spd="slow" p14:dur="1600" advTm="1000">
        <p:blinds dir="vert"/>
      </p:transition>
    </mc:Choice>
    <mc:Fallback>
      <p:transition spd="slow" advTm="1000">
        <p:blinds dir="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5" name="文本占位符 4"/>
          <p:cNvSpPr>
            <a:spLocks noGrp="1"/>
          </p:cNvSpPr>
          <p:nvPr>
            <p:ph type="body" idx="1"/>
            <p:custDataLst>
              <p:tags r:id="rId1"/>
            </p:custDataLst>
          </p:nvPr>
        </p:nvSpPr>
        <p:spPr>
          <a:xfrm>
            <a:off x="791210" y="530860"/>
            <a:ext cx="10638155" cy="5794375"/>
          </a:xfrm>
        </p:spPr>
        <p:txBody>
          <a:bodyPr/>
          <a:lstStyle/>
          <a:p>
            <a:pPr algn="l"/>
            <a:r>
              <a:rPr lang="zh-CN" altLang="en-US" dirty="0"/>
              <a:t>一、什么是农村部分计划生育奖励扶助制度？</a:t>
            </a:r>
            <a:endParaRPr lang="zh-CN" altLang="en-US" dirty="0"/>
          </a:p>
          <a:p>
            <a:pPr algn="l"/>
            <a:r>
              <a:rPr lang="zh-CN" altLang="en-US" dirty="0"/>
              <a:t>农村部分计划生育家庭奖励扶助制度，针对农村只有一个子女、两个女孩或子女死亡现无子女的计划生育家庭，在夫妇年满</a:t>
            </a:r>
            <a:r>
              <a:rPr lang="en-US" altLang="zh-CN" dirty="0"/>
              <a:t>57</a:t>
            </a:r>
            <a:r>
              <a:rPr dirty="0"/>
              <a:t>周岁以后，由中央、自治区、市和旗财政安排专项资金给予奖励扶助的一项基本计划生育奖励制度。（以下简称奖励扶助）</a:t>
            </a:r>
            <a:endParaRPr lang="zh-CN" altLang="en-US" dirty="0"/>
          </a:p>
          <a:p>
            <a:r>
              <a:rPr lang="zh-CN" altLang="en-US" dirty="0"/>
              <a:t>二、奖励扶助实施的意义和开始实施时间：开展农村计划生育家庭奖励扶助制度落实工作，有利于改革服务管理制度，提升家庭发展能力，促进人口长期均衡发展，积极应对人口老龄化国家战略。莫旗按照工作实际，从2005年开始在全旗范围内开展农村部分计划生育家庭奖励扶助制度。</a:t>
            </a:r>
            <a:endParaRPr lang="zh-CN" altLang="en-US" dirty="0"/>
          </a:p>
        </p:txBody>
      </p:sp>
    </p:spTree>
    <p:custDataLst>
      <p:tags r:id="rId2"/>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5" name="文本占位符 4"/>
          <p:cNvSpPr>
            <a:spLocks noGrp="1"/>
          </p:cNvSpPr>
          <p:nvPr>
            <p:ph type="body" idx="1"/>
            <p:custDataLst>
              <p:tags r:id="rId1"/>
            </p:custDataLst>
          </p:nvPr>
        </p:nvSpPr>
        <p:spPr>
          <a:xfrm>
            <a:off x="791210" y="530860"/>
            <a:ext cx="10638155" cy="5794375"/>
          </a:xfrm>
        </p:spPr>
        <p:txBody>
          <a:bodyPr/>
          <a:lstStyle/>
          <a:p>
            <a:pPr algn="l"/>
            <a:r>
              <a:rPr lang="zh-CN" altLang="en-US" dirty="0"/>
              <a:t>三、奖励扶助对象确认条件是什么？</a:t>
            </a:r>
            <a:endParaRPr lang="zh-CN" altLang="en-US" dirty="0"/>
          </a:p>
          <a:p>
            <a:pPr algn="l"/>
            <a:r>
              <a:rPr lang="zh-CN" altLang="en-US" dirty="0"/>
              <a:t>1、本人及配偶均为农业户口或界定为农村居民户口。</a:t>
            </a:r>
            <a:endParaRPr lang="zh-CN" altLang="en-US" dirty="0"/>
          </a:p>
          <a:p>
            <a:pPr algn="l"/>
            <a:r>
              <a:rPr lang="zh-CN" altLang="en-US" dirty="0"/>
              <a:t>2、1973年至2001年间没有违反计划生育法规、规章和政策生育。</a:t>
            </a:r>
            <a:endParaRPr lang="zh-CN" altLang="en-US" dirty="0"/>
          </a:p>
          <a:p>
            <a:pPr algn="l"/>
            <a:r>
              <a:rPr lang="zh-CN" altLang="en-US" dirty="0"/>
              <a:t>3、现存一个子女或两个女孩或子女死亡现无子女。注：子女死亡现无子女指两个女孩同时存活后死亡现无子女的情况。</a:t>
            </a:r>
            <a:endParaRPr lang="zh-CN" altLang="en-US" dirty="0"/>
          </a:p>
          <a:p>
            <a:pPr algn="l"/>
            <a:r>
              <a:rPr lang="zh-CN" altLang="en-US" dirty="0"/>
              <a:t>4、年满60周岁（1933年1月1日以后出生）</a:t>
            </a:r>
            <a:endParaRPr lang="zh-CN" altLang="en-US" dirty="0"/>
          </a:p>
          <a:p>
            <a:pPr algn="l"/>
            <a:r>
              <a:rPr lang="zh-CN" altLang="en-US" dirty="0"/>
              <a:t>注：莫旗对奖励扶助对象实行提标扩面，年满</a:t>
            </a:r>
            <a:r>
              <a:rPr lang="en-US" altLang="zh-CN" dirty="0"/>
              <a:t>57</a:t>
            </a:r>
            <a:r>
              <a:rPr dirty="0"/>
              <a:t>周可以进行申报。</a:t>
            </a:r>
            <a:endParaRPr dirty="0"/>
          </a:p>
          <a:p>
            <a:pPr algn="l"/>
            <a:r>
              <a:rPr dirty="0"/>
              <a:t>四、奖励标准是多少？</a:t>
            </a:r>
            <a:endParaRPr dirty="0"/>
          </a:p>
          <a:p>
            <a:pPr algn="l"/>
            <a:r>
              <a:rPr dirty="0"/>
              <a:t>符合条件的奖励扶助对象，按每人每年960元的标准发放奖励扶助金，直至奖励对象亡故为止。</a:t>
            </a:r>
            <a:endParaRPr dirty="0"/>
          </a:p>
        </p:txBody>
      </p:sp>
    </p:spTree>
    <p:custDataLst>
      <p:tags r:id="rId2"/>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5" name="文本占位符 4"/>
          <p:cNvSpPr>
            <a:spLocks noGrp="1"/>
          </p:cNvSpPr>
          <p:nvPr>
            <p:ph type="body" idx="1"/>
            <p:custDataLst>
              <p:tags r:id="rId1"/>
            </p:custDataLst>
          </p:nvPr>
        </p:nvSpPr>
        <p:spPr>
          <a:xfrm>
            <a:off x="791210" y="530860"/>
            <a:ext cx="10638155" cy="5794375"/>
          </a:xfrm>
        </p:spPr>
        <p:txBody>
          <a:bodyPr/>
          <a:lstStyle/>
          <a:p>
            <a:pPr algn="l"/>
            <a:r>
              <a:rPr lang="zh-CN" altLang="en-US" dirty="0"/>
              <a:t>五、奖励扶助对象确认程序是什么？</a:t>
            </a:r>
            <a:endParaRPr lang="zh-CN" altLang="en-US" dirty="0"/>
          </a:p>
          <a:p>
            <a:pPr algn="l"/>
            <a:r>
              <a:rPr lang="zh-CN" altLang="en-US" dirty="0"/>
              <a:t>1、本人申请；2、村级审议公示；3、乡级初审公示；4、旗级审查确认上报。</a:t>
            </a:r>
            <a:endParaRPr lang="zh-CN" altLang="en-US" dirty="0"/>
          </a:p>
          <a:p>
            <a:pPr algn="l"/>
            <a:r>
              <a:rPr lang="zh-CN" altLang="en-US" dirty="0"/>
              <a:t>六、申报时需提供什么材料？</a:t>
            </a:r>
            <a:endParaRPr lang="zh-CN" altLang="en-US" dirty="0"/>
          </a:p>
          <a:p>
            <a:pPr algn="l"/>
            <a:r>
              <a:rPr lang="zh-CN" altLang="en-US" dirty="0"/>
              <a:t>个人申请表、奖励扶助对象申报表（粘贴1寸彩照）。同时提供：本人户口簿（首页和本人页）复印件、本人身份证（正反面）复印件、结婚证、农业户口证明、子女户口簿（身份证）复印件、子女情况证明。</a:t>
            </a:r>
            <a:endParaRPr lang="zh-CN" altLang="en-US" dirty="0"/>
          </a:p>
          <a:p>
            <a:pPr algn="l"/>
            <a:r>
              <a:rPr lang="zh-CN" altLang="en-US" dirty="0"/>
              <a:t>七、什么是奖励扶助</a:t>
            </a:r>
            <a:r>
              <a:rPr lang="en-US" altLang="zh-CN" dirty="0"/>
              <a:t>“</a:t>
            </a:r>
            <a:r>
              <a:rPr dirty="0"/>
              <a:t>半边户</a:t>
            </a:r>
            <a:r>
              <a:rPr lang="en-US" altLang="zh-CN" dirty="0"/>
              <a:t>”</a:t>
            </a:r>
            <a:r>
              <a:rPr dirty="0"/>
              <a:t>？</a:t>
            </a:r>
            <a:endParaRPr dirty="0"/>
          </a:p>
          <a:p>
            <a:pPr algn="l"/>
            <a:r>
              <a:rPr dirty="0"/>
              <a:t>为完善奖励扶助制度，从</a:t>
            </a:r>
            <a:r>
              <a:rPr lang="en-US" altLang="zh-CN" dirty="0"/>
              <a:t>2011</a:t>
            </a:r>
            <a:r>
              <a:rPr dirty="0"/>
              <a:t>年开始，将一方为农村户口、一方为城镇户口的夫妇（简称</a:t>
            </a:r>
            <a:r>
              <a:rPr lang="en-US" altLang="zh-CN" dirty="0"/>
              <a:t>“</a:t>
            </a:r>
            <a:r>
              <a:rPr dirty="0"/>
              <a:t>半边户</a:t>
            </a:r>
            <a:r>
              <a:rPr lang="en-US" altLang="zh-CN" dirty="0"/>
              <a:t>”</a:t>
            </a:r>
            <a:r>
              <a:rPr dirty="0"/>
              <a:t>）中符合条件的农村户口一方，纳入奖励扶助制度。</a:t>
            </a:r>
            <a:endParaRPr dirty="0"/>
          </a:p>
        </p:txBody>
      </p:sp>
    </p:spTree>
    <p:custDataLst>
      <p:tags r:id="rId2"/>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5" name="文本占位符 4"/>
          <p:cNvSpPr>
            <a:spLocks noGrp="1"/>
          </p:cNvSpPr>
          <p:nvPr>
            <p:ph type="body" idx="1"/>
            <p:custDataLst>
              <p:tags r:id="rId1"/>
            </p:custDataLst>
          </p:nvPr>
        </p:nvSpPr>
        <p:spPr>
          <a:xfrm>
            <a:off x="791210" y="530860"/>
            <a:ext cx="10638155" cy="5794375"/>
          </a:xfrm>
        </p:spPr>
        <p:txBody>
          <a:bodyPr/>
          <a:lstStyle/>
          <a:p>
            <a:pPr algn="l"/>
            <a:r>
              <a:rPr lang="zh-CN" altLang="en-US" dirty="0"/>
              <a:t>八、什么情况下奖励扶助对象退出？</a:t>
            </a:r>
            <a:endParaRPr lang="zh-CN" altLang="en-US" dirty="0"/>
          </a:p>
          <a:p>
            <a:pPr algn="l"/>
            <a:r>
              <a:rPr lang="zh-CN" altLang="en-US" dirty="0"/>
              <a:t>1、子女数增加（包括收养、过继、婚姻变动导致子女数增加）</a:t>
            </a:r>
            <a:endParaRPr lang="zh-CN" altLang="en-US" dirty="0"/>
          </a:p>
          <a:p>
            <a:pPr algn="l"/>
            <a:r>
              <a:rPr lang="zh-CN" altLang="en-US" dirty="0"/>
              <a:t>2、户口农转非</a:t>
            </a:r>
            <a:endParaRPr lang="zh-CN" altLang="en-US" dirty="0"/>
          </a:p>
          <a:p>
            <a:pPr algn="l"/>
            <a:r>
              <a:rPr lang="zh-CN" altLang="en-US" dirty="0"/>
              <a:t>3、户口迁出自治区或到国（境）外定居的</a:t>
            </a:r>
            <a:endParaRPr lang="zh-CN" altLang="en-US" dirty="0"/>
          </a:p>
          <a:p>
            <a:pPr algn="l"/>
            <a:r>
              <a:rPr lang="zh-CN" altLang="en-US" dirty="0"/>
              <a:t>4、本人死亡</a:t>
            </a:r>
            <a:endParaRPr lang="zh-CN" altLang="en-US" dirty="0"/>
          </a:p>
          <a:p>
            <a:pPr algn="l"/>
            <a:r>
              <a:rPr lang="zh-CN" altLang="en-US" dirty="0"/>
              <a:t>5、审批错误</a:t>
            </a:r>
            <a:endParaRPr lang="zh-CN" altLang="en-US" dirty="0"/>
          </a:p>
          <a:p>
            <a:pPr algn="l"/>
            <a:r>
              <a:rPr lang="zh-CN" altLang="en-US" dirty="0"/>
              <a:t>6、其他原因不再符合奖励扶助条件的</a:t>
            </a:r>
            <a:endParaRPr lang="zh-CN" altLang="en-US" dirty="0"/>
          </a:p>
          <a:p>
            <a:pPr algn="l"/>
            <a:r>
              <a:rPr lang="zh-CN" altLang="en-US" dirty="0"/>
              <a:t>九、奖励对象如何进行年审？</a:t>
            </a:r>
            <a:endParaRPr lang="zh-CN" altLang="en-US" dirty="0"/>
          </a:p>
          <a:p>
            <a:pPr algn="l"/>
            <a:r>
              <a:rPr lang="zh-CN" altLang="en-US" dirty="0"/>
              <a:t>奖励对象每年进行一次年审，由村级负责年审确认工作；年审时本人要见面，签字确认。如在外地居住的，需提供本人健在证明，提供不了证明的，年审不予通过，停发下一年奖励金。</a:t>
            </a:r>
            <a:endParaRPr lang="zh-CN" altLang="en-US" dirty="0"/>
          </a:p>
        </p:txBody>
      </p:sp>
    </p:spTree>
    <p:custDataLst>
      <p:tags r:id="rId2"/>
    </p:custDataLst>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2.xml><?xml version="1.0" encoding="utf-8"?>
<p:tagLst xmlns:p="http://schemas.openxmlformats.org/presentationml/2006/main">
  <p:tag name="KSO_WM_TAG_VERSION" val="1.0"/>
  <p:tag name="KSO_WM_UNIT_HIGHLIGHT" val="0"/>
  <p:tag name="KSO_WM_UNIT_COMPATIBLE" val="0"/>
  <p:tag name="KSO_WM_UNIT_DIAGRAM_ISNUMVISUAL" val="0"/>
  <p:tag name="KSO_WM_UNIT_DIAGRAM_ISREFERUNIT" val="0"/>
  <p:tag name="KSO_WM_UNIT_ID" val="_0**"/>
  <p:tag name="KSO_WM_UNIT_LAYERLEVEL" val="1"/>
  <p:tag name="KSO_WM_BEAUTIFY_FLAG" val="#wm#"/>
  <p:tag name="KSO_WM_TEMPLATE_CATEGORY" val="custom"/>
  <p:tag name="KSO_WM_TEMPLATE_INDEX" val="20181649"/>
</p:tagLst>
</file>

<file path=ppt/tags/tag93.xml><?xml version="1.0" encoding="utf-8"?>
<p:tagLst xmlns:p="http://schemas.openxmlformats.org/presentationml/2006/main">
  <p:tag name="KSO_WM_TAG_VERSION" val="1.0"/>
  <p:tag name="KSO_WM_UNIT_HIGHLIGHT" val="0"/>
  <p:tag name="KSO_WM_UNIT_COMPATIBLE" val="0"/>
  <p:tag name="KSO_WM_UNIT_DIAGRAM_ISNUMVISUAL" val="0"/>
  <p:tag name="KSO_WM_UNIT_DIAGRAM_ISREFERUNIT" val="0"/>
  <p:tag name="KSO_WM_UNIT_ID" val="_0**"/>
  <p:tag name="KSO_WM_UNIT_LAYERLEVEL" val="1"/>
  <p:tag name="KSO_WM_BEAUTIFY_FLAG" val="#wm#"/>
  <p:tag name="KSO_WM_TEMPLATE_CATEGORY" val="custom"/>
  <p:tag name="KSO_WM_TEMPLATE_INDEX" val="20181649"/>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7.xml><?xml version="1.0" encoding="utf-8"?>
<p:tagLst xmlns:p="http://schemas.openxmlformats.org/presentationml/2006/main">
  <p:tag name="KSO_WM_TAG_VERSION" val="1.0"/>
  <p:tag name="KSO_WM_BEAUTIFY_FLAG" val="#wm#"/>
  <p:tag name="KSO_WM_COMBINE_RELATE_SLIDE_ID" val="background20180986_1"/>
  <p:tag name="KSO_WM_TEMPLATE_CATEGORY" val="custom"/>
  <p:tag name="KSO_WM_TEMPLATE_INDEX" val="20181649"/>
  <p:tag name="KSO_WM_TEMPLATE_SUBCATEGORY" val="0"/>
  <p:tag name="KSO_WM_TEMPLATE_THUMBS_INDEX" val="1、4、5、6、12、13、17、21"/>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y*2"/>
  <p:tag name="KSO_WM_UNIT_LAYERLEVEL" val="1"/>
  <p:tag name="KSO_WM_TAG_VERSION" val="1.0"/>
  <p:tag name="KSO_WM_BEAUTIFY_FLAG" val="#wm#"/>
  <p:tag name="KSO_WM_UNIT_TYPE" val="y"/>
  <p:tag name="KSO_WM_UNIT_INDEX" val="2"/>
</p:tagLst>
</file>

<file path=ppt/tags/tag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y*4"/>
  <p:tag name="KSO_WM_UNIT_LAYERLEVEL" val="1"/>
  <p:tag name="KSO_WM_TAG_VERSION" val="1.0"/>
  <p:tag name="KSO_WM_BEAUTIFY_FLAG" val="#wm#"/>
  <p:tag name="KSO_WM_UNIT_TYPE" val="y"/>
  <p:tag name="KSO_WM_UNIT_INDEX" val="4"/>
</p:tagLst>
</file>

<file path=ppt/tags/tag1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y*3"/>
  <p:tag name="KSO_WM_UNIT_LAYERLEVEL" val="1"/>
  <p:tag name="KSO_WM_TAG_VERSION" val="1.0"/>
  <p:tag name="KSO_WM_BEAUTIFY_FLAG" val="#wm#"/>
  <p:tag name="KSO_WM_UNIT_TYPE" val="y"/>
  <p:tag name="KSO_WM_UNIT_INDEX" val="3"/>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y*1"/>
  <p:tag name="KSO_WM_UNIT_LAYERLEVEL" val="1"/>
  <p:tag name="KSO_WM_TAG_VERSION" val="1.0"/>
  <p:tag name="KSO_WM_BEAUTIFY_FLAG" val="#wm#"/>
  <p:tag name="KSO_WM_UNIT_TYPE" val="y"/>
  <p:tag name="KSO_WM_UNIT_INDEX" val="1"/>
  <p:tag name="KSO_WM_UNIT_BK_DARK_LIGHT" val="1"/>
</p:tagLst>
</file>

<file path=ppt/tags/tag1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i*1"/>
  <p:tag name="KSO_WM_UNIT_LAYERLEVEL" val="1"/>
  <p:tag name="KSO_WM_TAG_VERSION" val="1.0"/>
  <p:tag name="KSO_WM_BEAUTIFY_FLAG" val="#wm#"/>
  <p:tag name="KSO_WM_UNIT_SUBTYPE" val="q"/>
  <p:tag name="KSO_WM_UNIT_TYPE" val="i"/>
  <p:tag name="KSO_WM_UNIT_INDEX" val="1"/>
</p:tagLst>
</file>

<file path=ppt/tags/tag1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y*5"/>
  <p:tag name="KSO_WM_UNIT_LAYERLEVEL" val="1"/>
  <p:tag name="KSO_WM_TAG_VERSION" val="1.0"/>
  <p:tag name="KSO_WM_BEAUTIFY_FLAG" val="#wm#"/>
  <p:tag name="KSO_WM_UNIT_TYPE" val="y"/>
  <p:tag name="KSO_WM_UNIT_INDEX" val="5"/>
</p:tagLst>
</file>

<file path=ppt/tags/tag1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y*6"/>
  <p:tag name="KSO_WM_UNIT_LAYERLEVEL" val="1"/>
  <p:tag name="KSO_WM_TAG_VERSION" val="1.0"/>
  <p:tag name="KSO_WM_BEAUTIFY_FLAG" val="#wm#"/>
  <p:tag name="KSO_WM_UNIT_TYPE" val="y"/>
  <p:tag name="KSO_WM_UNIT_INDEX" val="6"/>
</p:tagLst>
</file>

<file path=ppt/tags/tag1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y*7"/>
  <p:tag name="KSO_WM_UNIT_LAYERLEVEL" val="1"/>
  <p:tag name="KSO_WM_TAG_VERSION" val="1.0"/>
  <p:tag name="KSO_WM_BEAUTIFY_FLAG" val="#wm#"/>
  <p:tag name="KSO_WM_UNIT_TYPE" val="y"/>
  <p:tag name="KSO_WM_UNIT_INDEX" val="7"/>
</p:tagLst>
</file>

<file path=ppt/tags/tag1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1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1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1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 name="KSO_WM_UNIT_BK_DARK_LIGHT" val="1"/>
</p:tagLst>
</file>

<file path=ppt/tags/tag1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2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2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2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2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2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2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2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SLIDE_BACKGROUND_TYPE" val="frame"/>
  <p:tag name="KSO_WM_SLIDE_BK_DARK_LIGHT" val="2"/>
  <p:tag name="KSO_WM_UNIT_BK_DARK_LIGHT" val="2"/>
</p:tagLst>
</file>

<file path=ppt/tags/tag208.xml><?xml version="1.0" encoding="utf-8"?>
<p:tagLst xmlns:p="http://schemas.openxmlformats.org/presentationml/2006/main">
  <p:tag name="KSO_WM_SLIDE_BACKGROUND_TYPE" val="frame"/>
</p:tagLst>
</file>

<file path=ppt/tags/tag2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2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2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2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2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2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2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2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2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SLIDE_BACKGROUND_TYPE" val="leftRight"/>
  <p:tag name="KSO_WM_SLIDE_BK_DARK_LIGHT" val="2"/>
  <p:tag name="KSO_WM_UNIT_BK_DARK_LIGHT" val="2"/>
</p:tagLst>
</file>

<file path=ppt/tags/tag2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2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2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2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2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2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2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2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2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2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SLIDE_BK_DARK_LIGHT" val="2"/>
  <p:tag name="KSO_WM_UNIT_BK_DARK_LIGHT" val="2"/>
</p:tagLst>
</file>

<file path=ppt/tags/tag228.xml><?xml version="1.0" encoding="utf-8"?>
<p:tagLst xmlns:p="http://schemas.openxmlformats.org/presentationml/2006/main">
  <p:tag name="KSO_WM_SLIDE_BACKGROUND_TYPE" val="topBottom"/>
</p:tagLst>
</file>

<file path=ppt/tags/tag2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2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231.xml><?xml version="1.0" encoding="utf-8"?>
<p:tagLst xmlns:p="http://schemas.openxmlformats.org/presentationml/2006/main">
  <p:tag name="KSO_WM_SLIDE_BACKGROUND_TYPE" val="topBottom"/>
</p:tagLst>
</file>

<file path=ppt/tags/tag2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2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2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2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2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2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2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2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2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SLIDE_BACKGROUND_TYPE" val="bottomTop"/>
  <p:tag name="KSO_WM_SLIDE_BK_DARK_LIGHT" val="2"/>
  <p:tag name="KSO_WM_UNIT_BK_DARK_LIGHT" val="2"/>
</p:tagLst>
</file>

<file path=ppt/tags/tag2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2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2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2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2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2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2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2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2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2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2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2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2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SLIDE_BACKGROUND_TYPE" val="navigation"/>
  <p:tag name="KSO_WM_SLIDE_BK_DARK_LIGHT" val="2"/>
  <p:tag name="KSO_WM_UNIT_BK_DARK_LIGHT" val="2"/>
</p:tagLst>
</file>

<file path=ppt/tags/tag2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2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2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2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2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2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2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2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2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SLIDE_BACKGROUND_TYPE" val="belt"/>
  <p:tag name="KSO_WM_SLIDE_BK_DARK_LIGHT" val="2"/>
  <p:tag name="KSO_WM_UNIT_BK_DARK_LIGHT" val="2"/>
</p:tagLst>
</file>

<file path=ppt/tags/tag263.xml><?xml version="1.0" encoding="utf-8"?>
<p:tagLst xmlns:p="http://schemas.openxmlformats.org/presentationml/2006/main">
  <p:tag name="KSO_WM_SLIDE_BACKGROUND_TYPE" val="belt"/>
</p:tagLst>
</file>

<file path=ppt/tags/tag2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2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266.xml><?xml version="1.0" encoding="utf-8"?>
<p:tagLst xmlns:p="http://schemas.openxmlformats.org/presentationml/2006/main">
  <p:tag name="KSO_WM_SLIDE_BACKGROUND_TYPE" val="belt"/>
</p:tagLst>
</file>

<file path=ppt/tags/tag2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2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2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2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2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2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2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2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2799"/>
</p:tagLst>
</file>

<file path=ppt/tags/tag2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2799"/>
</p:tagLst>
</file>

<file path=ppt/tags/tag2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79.xml><?xml version="1.0" encoding="utf-8"?>
<p:tagLst xmlns:p="http://schemas.openxmlformats.org/presentationml/2006/main">
  <p:tag name="KSO_WM_TEMPLATE_SUBCATEGORY" val="0"/>
  <p:tag name="KSO_WM_TEMPLATE_MASTER_TYPE" val="1"/>
  <p:tag name="KSO_WM_TEMPLATE_COLOR_TYPE" val="1"/>
  <p:tag name="KSO_WM_TEMPLATE_MASTER_THUMB_INDEX" val="12"/>
  <p:tag name="KSO_WM_TAG_VERSION" val="1.0"/>
  <p:tag name="KSO_WM_BEAUTIFY_FLAG" val="#wm#"/>
  <p:tag name="KSO_WM_TEMPLATE_CATEGORY" val="custom"/>
  <p:tag name="KSO_WM_TEMPLATE_INDEX" val="20202799"/>
  <p:tag name="KSO_WM_TEMPLATE_THUMBS_INDEX" val="1、4、7、8、9、10、13、14、15"/>
</p:tagLst>
</file>

<file path=ppt/tags/tag280.xml><?xml version="1.0" encoding="utf-8"?>
<p:tagLst xmlns:p="http://schemas.openxmlformats.org/presentationml/2006/main">
  <p:tag name="KSO_WM_UNIT_ISCONTENTSTITLE" val="0"/>
  <p:tag name="KSO_WM_UNIT_PRESET_TEXT" val="中国风个人简历PPT模板"/>
  <p:tag name="KSO_WM_UNIT_NOCLEAR" val="0"/>
  <p:tag name="KSO_WM_UNIT_VALUE" val="12"/>
  <p:tag name="KSO_WM_UNIT_HIGHLIGHT" val="0"/>
  <p:tag name="KSO_WM_UNIT_COMPATIBLE" val="0"/>
  <p:tag name="KSO_WM_UNIT_DIAGRAM_ISNUMVISUAL" val="0"/>
  <p:tag name="KSO_WM_UNIT_DIAGRAM_ISREFERUNIT" val="0"/>
  <p:tag name="KSO_WM_UNIT_TYPE" val="a"/>
  <p:tag name="KSO_WM_UNIT_INDEX" val="2"/>
  <p:tag name="KSO_WM_UNIT_ID" val="custom20181649_1*a*2"/>
  <p:tag name="KSO_WM_TEMPLATE_CATEGORY" val="custom"/>
  <p:tag name="KSO_WM_TEMPLATE_INDEX" val="20181649"/>
  <p:tag name="KSO_WM_UNIT_LAYERLEVEL" val="1"/>
  <p:tag name="KSO_WM_TAG_VERSION" val="1.0"/>
  <p:tag name="KSO_WM_BEAUTIFY_FLAG" val="#wm#"/>
</p:tagLst>
</file>

<file path=ppt/tags/tag2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181649_1*f*2"/>
  <p:tag name="KSO_WM_TEMPLATE_CATEGORY" val="custom"/>
  <p:tag name="KSO_WM_TEMPLATE_INDEX" val="20181649"/>
  <p:tag name="KSO_WM_UNIT_LAYERLEVEL" val="1"/>
  <p:tag name="KSO_WM_TAG_VERSION" val="1.0"/>
  <p:tag name="KSO_WM_BEAUTIFY_FLAG" val="#wm#"/>
  <p:tag name="KSO_WM_UNIT_PRESET_TEXT" val="汇报人：代用名"/>
  <p:tag name="KSO_WM_UNIT_NOCLEAR" val="0"/>
  <p:tag name="KSO_WM_UNIT_VALUE" val="12"/>
  <p:tag name="KSO_WM_UNIT_TYPE" val="f"/>
  <p:tag name="KSO_WM_UNIT_INDEX" val="2"/>
</p:tagLst>
</file>

<file path=ppt/tags/tag282.xml><?xml version="1.0" encoding="utf-8"?>
<p:tagLst xmlns:p="http://schemas.openxmlformats.org/presentationml/2006/main">
  <p:tag name="KSO_WM_TAG_VERSION" val="1.0"/>
  <p:tag name="KSO_WM_SLIDE_ITEM_CNT" val="0"/>
  <p:tag name="KSO_WM_SLIDE_LAYOUT" val="a_f"/>
  <p:tag name="KSO_WM_SLIDE_LAYOUT_CNT" val="1_1"/>
  <p:tag name="KSO_WM_SLIDE_TYPE" val="title"/>
  <p:tag name="KSO_WM_BEAUTIFY_FLAG" val="#wm#"/>
  <p:tag name="KSO_WM_COMBINE_RELATE_SLIDE_ID" val="background20180986_1"/>
  <p:tag name="KSO_WM_TEMPLATE_CATEGORY" val="custom"/>
  <p:tag name="KSO_WM_TEMPLATE_INDEX" val="20181649"/>
  <p:tag name="KSO_WM_SLIDE_ID" val="custom20181649_1"/>
  <p:tag name="KSO_WM_SLIDE_INDEX" val="1"/>
  <p:tag name="KSO_WM_TEMPLATE_SUBCATEGORY" val="0"/>
  <p:tag name="KSO_WM_TEMPLATE_THUMBS_INDEX" val="1、4、5、6、12、13、17、21"/>
  <p:tag name="KSO_WM_SLIDE_SUBTYPE" val="pureTxt"/>
</p:tagLst>
</file>

<file path=ppt/tags/tag283.xml><?xml version="1.0" encoding="utf-8"?>
<p:tagLst xmlns:p="http://schemas.openxmlformats.org/presentationml/2006/main">
  <p:tag name="KSO_WM_UNIT_ISCONTENTSTITLE" val="0"/>
  <p:tag name="KSO_WM_UNIT_PRESET_TEXT" val="单击此处添加文本具体内容，简明扼要的阐述您的观点。"/>
  <p:tag name="KSO_WM_UNIT_NOCLEAR" val="0"/>
  <p:tag name="KSO_WM_UNIT_VALUE" val="54"/>
  <p:tag name="KSO_WM_UNIT_HIGHLIGHT" val="0"/>
  <p:tag name="KSO_WM_UNIT_COMPATIBLE" val="0"/>
  <p:tag name="KSO_WM_UNIT_DIAGRAM_ISNUMVISUAL" val="0"/>
  <p:tag name="KSO_WM_UNIT_DIAGRAM_ISREFERUNIT" val="0"/>
  <p:tag name="KSO_WM_UNIT_TYPE" val="b"/>
  <p:tag name="KSO_WM_UNIT_INDEX" val="1"/>
  <p:tag name="KSO_WM_UNIT_ID" val="custom20202799_7*b*1"/>
  <p:tag name="KSO_WM_TEMPLATE_CATEGORY" val="custom"/>
  <p:tag name="KSO_WM_TEMPLATE_INDEX" val="20202799"/>
  <p:tag name="KSO_WM_UNIT_LAYERLEVEL" val="1"/>
  <p:tag name="KSO_WM_TAG_VERSION" val="1.0"/>
  <p:tag name="KSO_WM_BEAUTIFY_FLAG" val="#wm#"/>
  <p:tag name="KSO_WM_UNIT_ISNUMDGMTITLE" val="0"/>
</p:tagLst>
</file>

<file path=ppt/tags/tag284.xml><?xml version="1.0" encoding="utf-8"?>
<p:tagLst xmlns:p="http://schemas.openxmlformats.org/presentationml/2006/main">
  <p:tag name="KSO_WM_SLIDE_ID" val="custom20202799_7"/>
  <p:tag name="KSO_WM_TEMPLATE_SUBCATEGORY" val="0"/>
  <p:tag name="KSO_WM_TEMPLATE_MASTER_TYPE" val="1"/>
  <p:tag name="KSO_WM_TEMPLATE_COLOR_TYPE" val="1"/>
  <p:tag name="KSO_WM_SLIDE_TYPE" val="sectionTitle"/>
  <p:tag name="KSO_WM_SLIDE_SUBTYPE" val="pureTxt"/>
  <p:tag name="KSO_WM_SLIDE_ITEM_CNT" val="0"/>
  <p:tag name="KSO_WM_SLIDE_INDEX" val="7"/>
  <p:tag name="KSO_WM_TAG_VERSION" val="1.0"/>
  <p:tag name="KSO_WM_BEAUTIFY_FLAG" val="#wm#"/>
  <p:tag name="KSO_WM_TEMPLATE_CATEGORY" val="custom"/>
  <p:tag name="KSO_WM_TEMPLATE_INDEX" val="20202799"/>
  <p:tag name="KSO_WM_SLIDE_LAYOUT" val="a_b_e"/>
  <p:tag name="KSO_WM_SLIDE_LAYOUT_CNT" val="1_1_1"/>
</p:tagLst>
</file>

<file path=ppt/tags/tag285.xml><?xml version="1.0" encoding="utf-8"?>
<p:tagLst xmlns:p="http://schemas.openxmlformats.org/presentationml/2006/main">
  <p:tag name="KSO_WM_UNIT_ISCONTENTSTITLE" val="0"/>
  <p:tag name="KSO_WM_UNIT_PRESET_TEXT" val="单击此处添加文本具体内容，简明扼要的阐述您的观点。"/>
  <p:tag name="KSO_WM_UNIT_NOCLEAR" val="0"/>
  <p:tag name="KSO_WM_UNIT_VALUE" val="54"/>
  <p:tag name="KSO_WM_UNIT_HIGHLIGHT" val="0"/>
  <p:tag name="KSO_WM_UNIT_COMPATIBLE" val="0"/>
  <p:tag name="KSO_WM_UNIT_DIAGRAM_ISNUMVISUAL" val="0"/>
  <p:tag name="KSO_WM_UNIT_DIAGRAM_ISREFERUNIT" val="0"/>
  <p:tag name="KSO_WM_UNIT_TYPE" val="b"/>
  <p:tag name="KSO_WM_UNIT_INDEX" val="1"/>
  <p:tag name="KSO_WM_UNIT_ID" val="custom20202799_7*b*1"/>
  <p:tag name="KSO_WM_TEMPLATE_CATEGORY" val="custom"/>
  <p:tag name="KSO_WM_TEMPLATE_INDEX" val="20202799"/>
  <p:tag name="KSO_WM_UNIT_LAYERLEVEL" val="1"/>
  <p:tag name="KSO_WM_TAG_VERSION" val="1.0"/>
  <p:tag name="KSO_WM_BEAUTIFY_FLAG" val="#wm#"/>
  <p:tag name="KSO_WM_UNIT_ISNUMDGMTITLE" val="0"/>
</p:tagLst>
</file>

<file path=ppt/tags/tag286.xml><?xml version="1.0" encoding="utf-8"?>
<p:tagLst xmlns:p="http://schemas.openxmlformats.org/presentationml/2006/main">
  <p:tag name="KSO_WM_SLIDE_ID" val="custom20202799_7"/>
  <p:tag name="KSO_WM_TEMPLATE_SUBCATEGORY" val="0"/>
  <p:tag name="KSO_WM_TEMPLATE_MASTER_TYPE" val="1"/>
  <p:tag name="KSO_WM_TEMPLATE_COLOR_TYPE" val="1"/>
  <p:tag name="KSO_WM_SLIDE_TYPE" val="sectionTitle"/>
  <p:tag name="KSO_WM_SLIDE_SUBTYPE" val="pureTxt"/>
  <p:tag name="KSO_WM_SLIDE_ITEM_CNT" val="0"/>
  <p:tag name="KSO_WM_SLIDE_INDEX" val="7"/>
  <p:tag name="KSO_WM_TAG_VERSION" val="1.0"/>
  <p:tag name="KSO_WM_BEAUTIFY_FLAG" val="#wm#"/>
  <p:tag name="KSO_WM_TEMPLATE_CATEGORY" val="custom"/>
  <p:tag name="KSO_WM_TEMPLATE_INDEX" val="20202799"/>
  <p:tag name="KSO_WM_SLIDE_LAYOUT" val="a_b_e"/>
  <p:tag name="KSO_WM_SLIDE_LAYOUT_CNT" val="1_1_1"/>
</p:tagLst>
</file>

<file path=ppt/tags/tag287.xml><?xml version="1.0" encoding="utf-8"?>
<p:tagLst xmlns:p="http://schemas.openxmlformats.org/presentationml/2006/main">
  <p:tag name="KSO_WM_UNIT_ISCONTENTSTITLE" val="0"/>
  <p:tag name="KSO_WM_UNIT_PRESET_TEXT" val="单击此处添加文本具体内容，简明扼要的阐述您的观点。"/>
  <p:tag name="KSO_WM_UNIT_NOCLEAR" val="0"/>
  <p:tag name="KSO_WM_UNIT_VALUE" val="54"/>
  <p:tag name="KSO_WM_UNIT_HIGHLIGHT" val="0"/>
  <p:tag name="KSO_WM_UNIT_COMPATIBLE" val="0"/>
  <p:tag name="KSO_WM_UNIT_DIAGRAM_ISNUMVISUAL" val="0"/>
  <p:tag name="KSO_WM_UNIT_DIAGRAM_ISREFERUNIT" val="0"/>
  <p:tag name="KSO_WM_UNIT_TYPE" val="b"/>
  <p:tag name="KSO_WM_UNIT_INDEX" val="1"/>
  <p:tag name="KSO_WM_UNIT_ID" val="custom20202799_7*b*1"/>
  <p:tag name="KSO_WM_TEMPLATE_CATEGORY" val="custom"/>
  <p:tag name="KSO_WM_TEMPLATE_INDEX" val="20202799"/>
  <p:tag name="KSO_WM_UNIT_LAYERLEVEL" val="1"/>
  <p:tag name="KSO_WM_TAG_VERSION" val="1.0"/>
  <p:tag name="KSO_WM_BEAUTIFY_FLAG" val="#wm#"/>
  <p:tag name="KSO_WM_UNIT_ISNUMDGMTITLE" val="0"/>
</p:tagLst>
</file>

<file path=ppt/tags/tag288.xml><?xml version="1.0" encoding="utf-8"?>
<p:tagLst xmlns:p="http://schemas.openxmlformats.org/presentationml/2006/main">
  <p:tag name="KSO_WM_SLIDE_ID" val="custom20202799_7"/>
  <p:tag name="KSO_WM_TEMPLATE_SUBCATEGORY" val="0"/>
  <p:tag name="KSO_WM_TEMPLATE_MASTER_TYPE" val="1"/>
  <p:tag name="KSO_WM_TEMPLATE_COLOR_TYPE" val="1"/>
  <p:tag name="KSO_WM_SLIDE_TYPE" val="sectionTitle"/>
  <p:tag name="KSO_WM_SLIDE_SUBTYPE" val="pureTxt"/>
  <p:tag name="KSO_WM_SLIDE_ITEM_CNT" val="0"/>
  <p:tag name="KSO_WM_SLIDE_INDEX" val="7"/>
  <p:tag name="KSO_WM_TAG_VERSION" val="1.0"/>
  <p:tag name="KSO_WM_BEAUTIFY_FLAG" val="#wm#"/>
  <p:tag name="KSO_WM_TEMPLATE_CATEGORY" val="custom"/>
  <p:tag name="KSO_WM_TEMPLATE_INDEX" val="20202799"/>
  <p:tag name="KSO_WM_SLIDE_LAYOUT" val="a_b_e"/>
  <p:tag name="KSO_WM_SLIDE_LAYOUT_CNT" val="1_1_1"/>
</p:tagLst>
</file>

<file path=ppt/tags/tag289.xml><?xml version="1.0" encoding="utf-8"?>
<p:tagLst xmlns:p="http://schemas.openxmlformats.org/presentationml/2006/main">
  <p:tag name="KSO_WM_UNIT_ISCONTENTSTITLE" val="0"/>
  <p:tag name="KSO_WM_UNIT_PRESET_TEXT" val="单击此处添加文本具体内容，简明扼要的阐述您的观点。"/>
  <p:tag name="KSO_WM_UNIT_NOCLEAR" val="0"/>
  <p:tag name="KSO_WM_UNIT_VALUE" val="54"/>
  <p:tag name="KSO_WM_UNIT_HIGHLIGHT" val="0"/>
  <p:tag name="KSO_WM_UNIT_COMPATIBLE" val="0"/>
  <p:tag name="KSO_WM_UNIT_DIAGRAM_ISNUMVISUAL" val="0"/>
  <p:tag name="KSO_WM_UNIT_DIAGRAM_ISREFERUNIT" val="0"/>
  <p:tag name="KSO_WM_UNIT_TYPE" val="b"/>
  <p:tag name="KSO_WM_UNIT_INDEX" val="1"/>
  <p:tag name="KSO_WM_UNIT_ID" val="custom20202799_7*b*1"/>
  <p:tag name="KSO_WM_TEMPLATE_CATEGORY" val="custom"/>
  <p:tag name="KSO_WM_TEMPLATE_INDEX" val="20202799"/>
  <p:tag name="KSO_WM_UNIT_LAYERLEVEL" val="1"/>
  <p:tag name="KSO_WM_TAG_VERSION" val="1.0"/>
  <p:tag name="KSO_WM_BEAUTIFY_FLAG" val="#wm#"/>
  <p:tag name="KSO_WM_UNIT_ISNUMDGMTITLE" val="0"/>
</p:tagLst>
</file>

<file path=ppt/tags/tag290.xml><?xml version="1.0" encoding="utf-8"?>
<p:tagLst xmlns:p="http://schemas.openxmlformats.org/presentationml/2006/main">
  <p:tag name="KSO_WM_SLIDE_ID" val="custom20202799_7"/>
  <p:tag name="KSO_WM_TEMPLATE_SUBCATEGORY" val="0"/>
  <p:tag name="KSO_WM_TEMPLATE_MASTER_TYPE" val="1"/>
  <p:tag name="KSO_WM_TEMPLATE_COLOR_TYPE" val="1"/>
  <p:tag name="KSO_WM_SLIDE_TYPE" val="sectionTitle"/>
  <p:tag name="KSO_WM_SLIDE_SUBTYPE" val="pureTxt"/>
  <p:tag name="KSO_WM_SLIDE_ITEM_CNT" val="0"/>
  <p:tag name="KSO_WM_SLIDE_INDEX" val="7"/>
  <p:tag name="KSO_WM_TAG_VERSION" val="1.0"/>
  <p:tag name="KSO_WM_BEAUTIFY_FLAG" val="#wm#"/>
  <p:tag name="KSO_WM_TEMPLATE_CATEGORY" val="custom"/>
  <p:tag name="KSO_WM_TEMPLATE_INDEX" val="20202799"/>
  <p:tag name="KSO_WM_SLIDE_LAYOUT" val="a_b_e"/>
  <p:tag name="KSO_WM_SLIDE_LAYOUT_CNT" val="1_1_1"/>
</p:tagLst>
</file>

<file path=ppt/tags/tag291.xml><?xml version="1.0" encoding="utf-8"?>
<p:tagLst xmlns:p="http://schemas.openxmlformats.org/presentationml/2006/main">
  <p:tag name="COMMONDATA" val="eyJoZGlkIjoiOGM4MGI3MzQyMDdkMzJlYmRmNGM5ZjQ5ODU0ODg0ZGYifQ=="/>
</p:tagLst>
</file>

<file path=ppt/theme/theme1.xml><?xml version="1.0" encoding="utf-8"?>
<a:theme xmlns:a="http://schemas.openxmlformats.org/drawingml/2006/main" name="1_Office 主题">
  <a:themeElements>
    <a:clrScheme name="Office">
      <a:dk1>
        <a:srgbClr val="000000"/>
      </a:dk1>
      <a:lt1>
        <a:srgbClr val="FFFFFF"/>
      </a:lt1>
      <a:dk2>
        <a:srgbClr val="44546A"/>
      </a:dk2>
      <a:lt2>
        <a:srgbClr val="E7E6E6"/>
      </a:lt2>
      <a:accent1>
        <a:srgbClr val="5B9BD5"/>
      </a:accent1>
      <a:accent2>
        <a:srgbClr val="8E020E"/>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1.1.1.1.kkkkkkkkkkkkkk">
      <a:dk1>
        <a:srgbClr val="000000"/>
      </a:dk1>
      <a:lt1>
        <a:srgbClr val="FFFFFF"/>
      </a:lt1>
      <a:dk2>
        <a:srgbClr val="EDEDED"/>
      </a:dk2>
      <a:lt2>
        <a:srgbClr val="FFFFFF"/>
      </a:lt2>
      <a:accent1>
        <a:srgbClr val="C51421"/>
      </a:accent1>
      <a:accent2>
        <a:srgbClr val="B7135D"/>
      </a:accent2>
      <a:accent3>
        <a:srgbClr val="A41680"/>
      </a:accent3>
      <a:accent4>
        <a:srgbClr val="8E159C"/>
      </a:accent4>
      <a:accent5>
        <a:srgbClr val="7415B4"/>
      </a:accent5>
      <a:accent6>
        <a:srgbClr val="5014C5"/>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44546A"/>
    </a:dk2>
    <a:lt2>
      <a:srgbClr val="E7E6E6"/>
    </a:lt2>
    <a:accent1>
      <a:srgbClr val="5B9BD5"/>
    </a:accent1>
    <a:accent2>
      <a:srgbClr val="8E020E"/>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1.1.1.1.kkkkkkkkkkkkkk">
    <a:dk1>
      <a:srgbClr val="000000"/>
    </a:dk1>
    <a:lt1>
      <a:srgbClr val="FFFFFF"/>
    </a:lt1>
    <a:dk2>
      <a:srgbClr val="EDEDED"/>
    </a:dk2>
    <a:lt2>
      <a:srgbClr val="FFFFFF"/>
    </a:lt2>
    <a:accent1>
      <a:srgbClr val="C51421"/>
    </a:accent1>
    <a:accent2>
      <a:srgbClr val="B7135D"/>
    </a:accent2>
    <a:accent3>
      <a:srgbClr val="A41680"/>
    </a:accent3>
    <a:accent4>
      <a:srgbClr val="8E159C"/>
    </a:accent4>
    <a:accent5>
      <a:srgbClr val="7415B4"/>
    </a:accent5>
    <a:accent6>
      <a:srgbClr val="5014C5"/>
    </a:accent6>
    <a:hlink>
      <a:srgbClr val="0563C1"/>
    </a:hlink>
    <a:folHlink>
      <a:srgbClr val="954D72"/>
    </a:folHlink>
  </a:clrScheme>
</a:themeOverride>
</file>

<file path=ppt/theme/themeOverride3.xml><?xml version="1.0" encoding="utf-8"?>
<a:themeOverride xmlns:a="http://schemas.openxmlformats.org/drawingml/2006/main">
  <a:clrScheme name="1.1.1.1.kkkkkkkkkkkkkk">
    <a:dk1>
      <a:srgbClr val="000000"/>
    </a:dk1>
    <a:lt1>
      <a:srgbClr val="FFFFFF"/>
    </a:lt1>
    <a:dk2>
      <a:srgbClr val="EDEDED"/>
    </a:dk2>
    <a:lt2>
      <a:srgbClr val="FFFFFF"/>
    </a:lt2>
    <a:accent1>
      <a:srgbClr val="C51421"/>
    </a:accent1>
    <a:accent2>
      <a:srgbClr val="B7135D"/>
    </a:accent2>
    <a:accent3>
      <a:srgbClr val="A41680"/>
    </a:accent3>
    <a:accent4>
      <a:srgbClr val="8E159C"/>
    </a:accent4>
    <a:accent5>
      <a:srgbClr val="7415B4"/>
    </a:accent5>
    <a:accent6>
      <a:srgbClr val="5014C5"/>
    </a:accent6>
    <a:hlink>
      <a:srgbClr val="0563C1"/>
    </a:hlink>
    <a:folHlink>
      <a:srgbClr val="954D72"/>
    </a:folHlink>
  </a:clrScheme>
</a:themeOverride>
</file>

<file path=ppt/theme/themeOverride4.xml><?xml version="1.0" encoding="utf-8"?>
<a:themeOverride xmlns:a="http://schemas.openxmlformats.org/drawingml/2006/main">
  <a:clrScheme name="1.1.1.1.kkkkkkkkkkkkkk">
    <a:dk1>
      <a:srgbClr val="000000"/>
    </a:dk1>
    <a:lt1>
      <a:srgbClr val="FFFFFF"/>
    </a:lt1>
    <a:dk2>
      <a:srgbClr val="EDEDED"/>
    </a:dk2>
    <a:lt2>
      <a:srgbClr val="FFFFFF"/>
    </a:lt2>
    <a:accent1>
      <a:srgbClr val="C51421"/>
    </a:accent1>
    <a:accent2>
      <a:srgbClr val="B7135D"/>
    </a:accent2>
    <a:accent3>
      <a:srgbClr val="A41680"/>
    </a:accent3>
    <a:accent4>
      <a:srgbClr val="8E159C"/>
    </a:accent4>
    <a:accent5>
      <a:srgbClr val="7415B4"/>
    </a:accent5>
    <a:accent6>
      <a:srgbClr val="5014C5"/>
    </a:accent6>
    <a:hlink>
      <a:srgbClr val="0563C1"/>
    </a:hlink>
    <a:folHlink>
      <a:srgbClr val="954D72"/>
    </a:folHlink>
  </a:clrScheme>
</a:themeOverride>
</file>

<file path=ppt/theme/themeOverride5.xml><?xml version="1.0" encoding="utf-8"?>
<a:themeOverride xmlns:a="http://schemas.openxmlformats.org/drawingml/2006/main">
  <a:clrScheme name="1.1.1.1.kkkkkkkkkkkkkk">
    <a:dk1>
      <a:srgbClr val="000000"/>
    </a:dk1>
    <a:lt1>
      <a:srgbClr val="FFFFFF"/>
    </a:lt1>
    <a:dk2>
      <a:srgbClr val="EDEDED"/>
    </a:dk2>
    <a:lt2>
      <a:srgbClr val="FFFFFF"/>
    </a:lt2>
    <a:accent1>
      <a:srgbClr val="C51421"/>
    </a:accent1>
    <a:accent2>
      <a:srgbClr val="B7135D"/>
    </a:accent2>
    <a:accent3>
      <a:srgbClr val="A41680"/>
    </a:accent3>
    <a:accent4>
      <a:srgbClr val="8E159C"/>
    </a:accent4>
    <a:accent5>
      <a:srgbClr val="7415B4"/>
    </a:accent5>
    <a:accent6>
      <a:srgbClr val="5014C5"/>
    </a:accent6>
    <a:hlink>
      <a:srgbClr val="0563C1"/>
    </a:hlink>
    <a:folHlink>
      <a:srgbClr val="954D72"/>
    </a:folHlink>
  </a:clrScheme>
</a:themeOverride>
</file>

<file path=docProps/app.xml><?xml version="1.0" encoding="utf-8"?>
<Properties xmlns="http://schemas.openxmlformats.org/officeDocument/2006/extended-properties" xmlns:vt="http://schemas.openxmlformats.org/officeDocument/2006/docPropsVTypes">
  <TotalTime>0</TotalTime>
  <Words>958</Words>
  <Application>WPS 演示</Application>
  <PresentationFormat>宽屏</PresentationFormat>
  <Paragraphs>34</Paragraphs>
  <Slides>5</Slides>
  <Notes>4</Notes>
  <HiddenSlides>0</HiddenSlides>
  <MMClips>0</MMClips>
  <ScaleCrop>false</ScaleCrop>
  <HeadingPairs>
    <vt:vector size="6" baseType="variant">
      <vt:variant>
        <vt:lpstr>已用的字体</vt:lpstr>
      </vt:variant>
      <vt:variant>
        <vt:i4>9</vt:i4>
      </vt:variant>
      <vt:variant>
        <vt:lpstr>主题</vt:lpstr>
      </vt:variant>
      <vt:variant>
        <vt:i4>2</vt:i4>
      </vt:variant>
      <vt:variant>
        <vt:lpstr>幻灯片标题</vt:lpstr>
      </vt:variant>
      <vt:variant>
        <vt:i4>5</vt:i4>
      </vt:variant>
    </vt:vector>
  </HeadingPairs>
  <TitlesOfParts>
    <vt:vector size="16" baseType="lpstr">
      <vt:lpstr>Arial</vt:lpstr>
      <vt:lpstr>宋体</vt:lpstr>
      <vt:lpstr>Wingdings</vt:lpstr>
      <vt:lpstr>微软雅黑</vt:lpstr>
      <vt:lpstr>汉仪旗黑-85S</vt:lpstr>
      <vt:lpstr>黑体</vt:lpstr>
      <vt:lpstr>Arial Unicode MS</vt:lpstr>
      <vt:lpstr>Calibri</vt:lpstr>
      <vt:lpstr>Segoe UI</vt:lpstr>
      <vt:lpstr>1_Office 主题</vt:lpstr>
      <vt:lpstr>1_Office 主题​​</vt:lpstr>
      <vt:lpstr>农村部分计划生育家庭 奖励扶助制度</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
  <cp:lastModifiedBy>幸福</cp:lastModifiedBy>
  <cp:revision>158</cp:revision>
  <dcterms:created xsi:type="dcterms:W3CDTF">2019-06-19T02:08:00Z</dcterms:created>
  <dcterms:modified xsi:type="dcterms:W3CDTF">2023-09-20T03:11:41Z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2052-12.1.0.15374</vt:lpwstr>
  </property>
  <property fmtid="{D5CDD505-2E9C-101B-9397-08002B2CF9AE}" pid="3" name="ICV">
    <vt:lpwstr>62E18D82C8C94C1BA3DA3A858F4896E7_11</vt:lpwstr>
  </property>
</Properties>
</file>